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wav" ContentType="audio/wav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Rg st="1" end="7"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1" autoAdjust="0"/>
    <p:restoredTop sz="94662" autoAdjust="0"/>
  </p:normalViewPr>
  <p:slideViewPr>
    <p:cSldViewPr>
      <p:cViewPr varScale="1">
        <p:scale>
          <a:sx n="52" d="100"/>
          <a:sy n="52" d="100"/>
        </p:scale>
        <p:origin x="-1416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8D1-247F-427C-801E-1D168CE6F19B}" type="datetimeFigureOut">
              <a:rPr lang="pl-PL" smtClean="0"/>
              <a:pPr/>
              <a:t>2019-12-05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DA2B-F029-47E3-A32D-2CDCD4FE401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3805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8D1-247F-427C-801E-1D168CE6F19B}" type="datetimeFigureOut">
              <a:rPr lang="pl-PL" smtClean="0"/>
              <a:pPr/>
              <a:t>2019-12-05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DA2B-F029-47E3-A32D-2CDCD4FE401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3139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8D1-247F-427C-801E-1D168CE6F19B}" type="datetimeFigureOut">
              <a:rPr lang="pl-PL" smtClean="0"/>
              <a:pPr/>
              <a:t>2019-12-05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DA2B-F029-47E3-A32D-2CDCD4FE401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53262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8D1-247F-427C-801E-1D168CE6F19B}" type="datetimeFigureOut">
              <a:rPr lang="pl-PL" smtClean="0"/>
              <a:pPr/>
              <a:t>2019-12-05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DA2B-F029-47E3-A32D-2CDCD4FE401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7668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8D1-247F-427C-801E-1D168CE6F19B}" type="datetimeFigureOut">
              <a:rPr lang="pl-PL" smtClean="0"/>
              <a:pPr/>
              <a:t>2019-12-05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DA2B-F029-47E3-A32D-2CDCD4FE401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0791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8D1-247F-427C-801E-1D168CE6F19B}" type="datetimeFigureOut">
              <a:rPr lang="pl-PL" smtClean="0"/>
              <a:pPr/>
              <a:t>2019-12-05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DA2B-F029-47E3-A32D-2CDCD4FE401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1156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8D1-247F-427C-801E-1D168CE6F19B}" type="datetimeFigureOut">
              <a:rPr lang="pl-PL" smtClean="0"/>
              <a:pPr/>
              <a:t>2019-12-05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DA2B-F029-47E3-A32D-2CDCD4FE401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30019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8D1-247F-427C-801E-1D168CE6F19B}" type="datetimeFigureOut">
              <a:rPr lang="pl-PL" smtClean="0"/>
              <a:pPr/>
              <a:t>2019-12-05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DA2B-F029-47E3-A32D-2CDCD4FE401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0876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8D1-247F-427C-801E-1D168CE6F19B}" type="datetimeFigureOut">
              <a:rPr lang="pl-PL" smtClean="0"/>
              <a:pPr/>
              <a:t>2019-12-05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DA2B-F029-47E3-A32D-2CDCD4FE401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8899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8D1-247F-427C-801E-1D168CE6F19B}" type="datetimeFigureOut">
              <a:rPr lang="pl-PL" smtClean="0"/>
              <a:pPr/>
              <a:t>2019-12-05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DA2B-F029-47E3-A32D-2CDCD4FE401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4988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28D1-247F-427C-801E-1D168CE6F19B}" type="datetimeFigureOut">
              <a:rPr lang="pl-PL" smtClean="0"/>
              <a:pPr/>
              <a:t>2019-12-05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DA2B-F029-47E3-A32D-2CDCD4FE401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70565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128D1-247F-427C-801E-1D168CE6F19B}" type="datetimeFigureOut">
              <a:rPr lang="pl-PL" smtClean="0"/>
              <a:pPr/>
              <a:t>2019-12-05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8DA2B-F029-47E3-A32D-2CDCD4FE401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4551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media1.wav"/><Relationship Id="rId5" Type="http://schemas.openxmlformats.org/officeDocument/2006/relationships/image" Target="../media/image2.png"/><Relationship Id="rId4" Type="http://schemas.microsoft.com/office/2007/relationships/media" Target="../media/media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media2.wav"/><Relationship Id="rId5" Type="http://schemas.openxmlformats.org/officeDocument/2006/relationships/image" Target="../media/image2.png"/><Relationship Id="rId4" Type="http://schemas.microsoft.com/office/2007/relationships/media" Target="../media/media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media3.wav"/><Relationship Id="rId6" Type="http://schemas.openxmlformats.org/officeDocument/2006/relationships/image" Target="../media/image2.png"/><Relationship Id="rId5" Type="http://schemas.microsoft.com/office/2007/relationships/media" Target="../media/media3.wav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media4.wav"/><Relationship Id="rId5" Type="http://schemas.openxmlformats.org/officeDocument/2006/relationships/image" Target="../media/image2.png"/><Relationship Id="rId4" Type="http://schemas.microsoft.com/office/2007/relationships/media" Target="../media/media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9.xml"/><Relationship Id="rId1" Type="http://schemas.openxmlformats.org/officeDocument/2006/relationships/audio" Target="../media/media5.wav"/><Relationship Id="rId6" Type="http://schemas.openxmlformats.org/officeDocument/2006/relationships/image" Target="../media/image2.png"/><Relationship Id="rId5" Type="http://schemas.microsoft.com/office/2007/relationships/media" Target="../media/media5.wav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9.xml"/><Relationship Id="rId1" Type="http://schemas.openxmlformats.org/officeDocument/2006/relationships/audio" Target="../media/media6.wav"/><Relationship Id="rId6" Type="http://schemas.openxmlformats.org/officeDocument/2006/relationships/image" Target="../media/image2.png"/><Relationship Id="rId5" Type="http://schemas.microsoft.com/office/2007/relationships/media" Target="../media/media6.wav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9.xml"/><Relationship Id="rId1" Type="http://schemas.openxmlformats.org/officeDocument/2006/relationships/audio" Target="../media/media7.wav"/><Relationship Id="rId5" Type="http://schemas.openxmlformats.org/officeDocument/2006/relationships/image" Target="../media/image2.png"/><Relationship Id="rId4" Type="http://schemas.microsoft.com/office/2007/relationships/media" Target="../media/media7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5564" y="1"/>
            <a:ext cx="6881981" cy="9144002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2676" y="452349"/>
            <a:ext cx="6172200" cy="1200329"/>
          </a:xfrm>
        </p:spPr>
        <p:txBody>
          <a:bodyPr>
            <a:spAutoFit/>
          </a:bodyPr>
          <a:lstStyle/>
          <a:p>
            <a:r>
              <a:rPr lang="pl-PL" sz="7200" b="1" i="1" dirty="0" smtClean="0">
                <a:solidFill>
                  <a:srgbClr val="FF0000"/>
                </a:solidFill>
              </a:rPr>
              <a:t>LONDON TOUR</a:t>
            </a:r>
            <a:endParaRPr lang="pl-PL" sz="7200" b="1" i="1" dirty="0">
              <a:solidFill>
                <a:srgbClr val="FF0000"/>
              </a:solidFill>
            </a:endParaRPr>
          </a:p>
        </p:txBody>
      </p:sp>
      <p:pic>
        <p:nvPicPr>
          <p:cNvPr id="7" name="Dźwięk 6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6032500" y="8318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05944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6024"/>
    </mc:Choice>
    <mc:Fallback>
      <p:transition spd="slow" advTm="60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48680" y="683568"/>
            <a:ext cx="5478642" cy="2336800"/>
          </a:xfrm>
        </p:spPr>
        <p:txBody>
          <a:bodyPr>
            <a:noAutofit/>
          </a:bodyPr>
          <a:lstStyle/>
          <a:p>
            <a:r>
              <a:rPr lang="pl-PL" sz="2400" b="1" i="1" dirty="0" err="1" smtClean="0">
                <a:solidFill>
                  <a:srgbClr val="0070C0"/>
                </a:solidFill>
              </a:rPr>
              <a:t>Look</a:t>
            </a:r>
            <a:r>
              <a:rPr lang="pl-PL" sz="2400" b="1" i="1" dirty="0" smtClean="0">
                <a:solidFill>
                  <a:srgbClr val="0070C0"/>
                </a:solidFill>
              </a:rPr>
              <a:t>!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There’s</a:t>
            </a:r>
            <a:r>
              <a:rPr lang="pl-PL" sz="2400" b="1" i="1" dirty="0" smtClean="0">
                <a:solidFill>
                  <a:srgbClr val="0070C0"/>
                </a:solidFill>
              </a:rPr>
              <a:t> the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Houses</a:t>
            </a:r>
            <a:r>
              <a:rPr lang="pl-PL" sz="2400" b="1" i="1" dirty="0" smtClean="0">
                <a:solidFill>
                  <a:srgbClr val="0070C0"/>
                </a:solidFill>
              </a:rPr>
              <a:t> of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Parliament</a:t>
            </a:r>
            <a:r>
              <a:rPr lang="pl-PL" sz="2400" b="1" i="1" dirty="0" smtClean="0">
                <a:solidFill>
                  <a:srgbClr val="0070C0"/>
                </a:solidFill>
              </a:rPr>
              <a:t> and Big Ben. Most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people</a:t>
            </a:r>
            <a:r>
              <a:rPr lang="pl-PL" sz="2400" b="1" i="1" dirty="0" smtClean="0">
                <a:solidFill>
                  <a:srgbClr val="0070C0"/>
                </a:solidFill>
              </a:rPr>
              <a:t> in London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think</a:t>
            </a:r>
            <a:r>
              <a:rPr lang="pl-PL" sz="2400" b="1" i="1" dirty="0" smtClean="0">
                <a:solidFill>
                  <a:srgbClr val="0070C0"/>
                </a:solidFill>
              </a:rPr>
              <a:t> Big Ben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is</a:t>
            </a:r>
            <a:r>
              <a:rPr lang="pl-PL" sz="2400" b="1" i="1" dirty="0" smtClean="0">
                <a:solidFill>
                  <a:srgbClr val="0070C0"/>
                </a:solidFill>
              </a:rPr>
              <a:t> the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name</a:t>
            </a:r>
            <a:r>
              <a:rPr lang="pl-PL" sz="2400" b="1" i="1" dirty="0" smtClean="0">
                <a:solidFill>
                  <a:srgbClr val="0070C0"/>
                </a:solidFill>
              </a:rPr>
              <a:t> of the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tower</a:t>
            </a:r>
            <a:r>
              <a:rPr lang="pl-PL" sz="2400" b="1" i="1" dirty="0" smtClean="0">
                <a:solidFill>
                  <a:srgbClr val="0070C0"/>
                </a:solidFill>
              </a:rPr>
              <a:t>. But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really</a:t>
            </a:r>
            <a:r>
              <a:rPr lang="pl-PL" sz="2400" b="1" i="1" dirty="0" smtClean="0">
                <a:solidFill>
                  <a:srgbClr val="0070C0"/>
                </a:solidFill>
              </a:rPr>
              <a:t>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it’s</a:t>
            </a:r>
            <a:r>
              <a:rPr lang="pl-PL" sz="2400" b="1" i="1" dirty="0" smtClean="0">
                <a:solidFill>
                  <a:srgbClr val="0070C0"/>
                </a:solidFill>
              </a:rPr>
              <a:t> the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name</a:t>
            </a:r>
            <a:r>
              <a:rPr lang="pl-PL" sz="2400" b="1" i="1" dirty="0" smtClean="0">
                <a:solidFill>
                  <a:srgbClr val="0070C0"/>
                </a:solidFill>
              </a:rPr>
              <a:t> of the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bell</a:t>
            </a:r>
            <a:r>
              <a:rPr lang="pl-PL" sz="2400" b="1" i="1" dirty="0" smtClean="0">
                <a:solidFill>
                  <a:srgbClr val="0070C0"/>
                </a:solidFill>
              </a:rPr>
              <a:t>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inside</a:t>
            </a:r>
            <a:r>
              <a:rPr lang="pl-PL" sz="2400" b="1" i="1" dirty="0" smtClean="0">
                <a:solidFill>
                  <a:srgbClr val="0070C0"/>
                </a:solidFill>
              </a:rPr>
              <a:t> the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tower</a:t>
            </a:r>
            <a:r>
              <a:rPr lang="pl-PL" sz="2400" b="1" i="1" dirty="0" smtClean="0">
                <a:solidFill>
                  <a:srgbClr val="0070C0"/>
                </a:solidFill>
              </a:rPr>
              <a:t>. The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bell</a:t>
            </a:r>
            <a:r>
              <a:rPr lang="pl-PL" sz="2400" b="1" i="1" dirty="0" smtClean="0">
                <a:solidFill>
                  <a:srgbClr val="0070C0"/>
                </a:solidFill>
              </a:rPr>
              <a:t>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is</a:t>
            </a:r>
            <a:r>
              <a:rPr lang="pl-PL" sz="2400" b="1" i="1" dirty="0" smtClean="0">
                <a:solidFill>
                  <a:srgbClr val="0070C0"/>
                </a:solidFill>
              </a:rPr>
              <a:t>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very</a:t>
            </a:r>
            <a:r>
              <a:rPr lang="pl-PL" sz="2400" b="1" i="1" dirty="0" smtClean="0">
                <a:solidFill>
                  <a:srgbClr val="0070C0"/>
                </a:solidFill>
              </a:rPr>
              <a:t>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loud</a:t>
            </a:r>
            <a:r>
              <a:rPr lang="pl-PL" sz="2400" b="1" i="1" dirty="0" smtClean="0">
                <a:solidFill>
                  <a:srgbClr val="0070C0"/>
                </a:solidFill>
              </a:rPr>
              <a:t>. The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Prime</a:t>
            </a:r>
            <a:r>
              <a:rPr lang="pl-PL" sz="2400" b="1" i="1" dirty="0" smtClean="0">
                <a:solidFill>
                  <a:srgbClr val="0070C0"/>
                </a:solidFill>
              </a:rPr>
              <a:t> Minister and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the</a:t>
            </a:r>
            <a:r>
              <a:rPr lang="pl-PL" sz="2400" b="1" i="1" dirty="0" smtClean="0">
                <a:solidFill>
                  <a:srgbClr val="0070C0"/>
                </a:solidFill>
              </a:rPr>
              <a:t>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government</a:t>
            </a:r>
            <a:r>
              <a:rPr lang="pl-PL" sz="2400" b="1" i="1" dirty="0" smtClean="0">
                <a:solidFill>
                  <a:srgbClr val="0070C0"/>
                </a:solidFill>
              </a:rPr>
              <a:t>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work</a:t>
            </a:r>
            <a:r>
              <a:rPr lang="pl-PL" sz="2400" b="1" i="1" dirty="0" smtClean="0">
                <a:solidFill>
                  <a:srgbClr val="0070C0"/>
                </a:solidFill>
              </a:rPr>
              <a:t> in the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Houses</a:t>
            </a:r>
            <a:r>
              <a:rPr lang="pl-PL" sz="2400" b="1" i="1" dirty="0" smtClean="0">
                <a:solidFill>
                  <a:srgbClr val="0070C0"/>
                </a:solidFill>
              </a:rPr>
              <a:t> of </a:t>
            </a:r>
            <a:r>
              <a:rPr lang="pl-PL" sz="2400" b="1" i="1" dirty="0" err="1" smtClean="0">
                <a:solidFill>
                  <a:srgbClr val="0070C0"/>
                </a:solidFill>
              </a:rPr>
              <a:t>Parliament</a:t>
            </a:r>
            <a:r>
              <a:rPr lang="pl-PL" sz="2400" b="1" i="1" dirty="0" smtClean="0">
                <a:solidFill>
                  <a:srgbClr val="0070C0"/>
                </a:solidFill>
              </a:rPr>
              <a:t>.</a:t>
            </a:r>
            <a:endParaRPr lang="pl-PL" sz="2400" b="1" i="1" dirty="0">
              <a:solidFill>
                <a:srgbClr val="0070C0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8680" y="3923928"/>
            <a:ext cx="5734794" cy="4320480"/>
          </a:xfrm>
          <a:prstGeom prst="rect">
            <a:avLst/>
          </a:prstGeom>
        </p:spPr>
      </p:pic>
      <p:pic>
        <p:nvPicPr>
          <p:cNvPr id="6" name="Dźwięk 5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6032500" y="8318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10423911"/>
      </p:ext>
    </p:extLst>
  </p:cSld>
  <p:clrMapOvr>
    <a:masterClrMapping/>
  </p:clrMapOvr>
  <p:transition spd="slow" advTm="13095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0658" y="731574"/>
            <a:ext cx="1998222" cy="595266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i="1" dirty="0" smtClean="0">
                <a:solidFill>
                  <a:srgbClr val="7030A0"/>
                </a:solidFill>
              </a:rPr>
              <a:t>The London </a:t>
            </a:r>
            <a:r>
              <a:rPr lang="pl-PL" b="1" i="1" dirty="0" err="1" smtClean="0">
                <a:solidFill>
                  <a:srgbClr val="7030A0"/>
                </a:solidFill>
              </a:rPr>
              <a:t>Eye</a:t>
            </a:r>
            <a:r>
              <a:rPr lang="pl-PL" b="1" i="1" dirty="0" smtClean="0">
                <a:solidFill>
                  <a:srgbClr val="7030A0"/>
                </a:solidFill>
              </a:rPr>
              <a:t> </a:t>
            </a:r>
            <a:r>
              <a:rPr lang="pl-PL" b="1" i="1" dirty="0" err="1" smtClean="0">
                <a:solidFill>
                  <a:srgbClr val="7030A0"/>
                </a:solidFill>
              </a:rPr>
              <a:t>is</a:t>
            </a:r>
            <a:r>
              <a:rPr lang="pl-PL" b="1" i="1" dirty="0" smtClean="0">
                <a:solidFill>
                  <a:srgbClr val="7030A0"/>
                </a:solidFill>
              </a:rPr>
              <a:t> a big </a:t>
            </a:r>
            <a:r>
              <a:rPr lang="pl-PL" b="1" i="1" dirty="0" err="1" smtClean="0">
                <a:solidFill>
                  <a:srgbClr val="7030A0"/>
                </a:solidFill>
              </a:rPr>
              <a:t>wheel</a:t>
            </a:r>
            <a:r>
              <a:rPr lang="pl-PL" b="1" i="1" dirty="0" smtClean="0">
                <a:solidFill>
                  <a:srgbClr val="7030A0"/>
                </a:solidFill>
              </a:rPr>
              <a:t>. </a:t>
            </a:r>
            <a:r>
              <a:rPr lang="pl-PL" b="1" i="1" dirty="0" err="1" smtClean="0">
                <a:solidFill>
                  <a:srgbClr val="7030A0"/>
                </a:solidFill>
              </a:rPr>
              <a:t>It’s</a:t>
            </a:r>
            <a:r>
              <a:rPr lang="pl-PL" b="1" i="1" dirty="0" smtClean="0">
                <a:solidFill>
                  <a:srgbClr val="7030A0"/>
                </a:solidFill>
              </a:rPr>
              <a:t> 135 </a:t>
            </a:r>
            <a:r>
              <a:rPr lang="pl-PL" b="1" i="1" dirty="0" err="1" smtClean="0">
                <a:solidFill>
                  <a:srgbClr val="7030A0"/>
                </a:solidFill>
              </a:rPr>
              <a:t>meters</a:t>
            </a:r>
            <a:r>
              <a:rPr lang="pl-PL" b="1" i="1" dirty="0" smtClean="0">
                <a:solidFill>
                  <a:srgbClr val="7030A0"/>
                </a:solidFill>
              </a:rPr>
              <a:t> high. </a:t>
            </a:r>
            <a:r>
              <a:rPr lang="pl-PL" b="1" i="1" dirty="0" err="1" smtClean="0">
                <a:solidFill>
                  <a:srgbClr val="7030A0"/>
                </a:solidFill>
              </a:rPr>
              <a:t>You</a:t>
            </a:r>
            <a:r>
              <a:rPr lang="pl-PL" b="1" i="1" dirty="0" smtClean="0">
                <a:solidFill>
                  <a:srgbClr val="7030A0"/>
                </a:solidFill>
              </a:rPr>
              <a:t> </a:t>
            </a:r>
            <a:r>
              <a:rPr lang="pl-PL" b="1" i="1" dirty="0" err="1" smtClean="0">
                <a:solidFill>
                  <a:srgbClr val="7030A0"/>
                </a:solidFill>
              </a:rPr>
              <a:t>can</a:t>
            </a:r>
            <a:r>
              <a:rPr lang="pl-PL" b="1" i="1" dirty="0" smtClean="0">
                <a:solidFill>
                  <a:srgbClr val="7030A0"/>
                </a:solidFill>
              </a:rPr>
              <a:t> </a:t>
            </a:r>
            <a:r>
              <a:rPr lang="pl-PL" b="1" i="1" dirty="0" err="1" smtClean="0">
                <a:solidFill>
                  <a:srgbClr val="7030A0"/>
                </a:solidFill>
              </a:rPr>
              <a:t>see</a:t>
            </a:r>
            <a:r>
              <a:rPr lang="pl-PL" b="1" i="1" dirty="0" smtClean="0">
                <a:solidFill>
                  <a:srgbClr val="7030A0"/>
                </a:solidFill>
              </a:rPr>
              <a:t> </a:t>
            </a:r>
            <a:r>
              <a:rPr lang="pl-PL" b="1" i="1" dirty="0" err="1" smtClean="0">
                <a:solidFill>
                  <a:srgbClr val="7030A0"/>
                </a:solidFill>
              </a:rPr>
              <a:t>all</a:t>
            </a:r>
            <a:r>
              <a:rPr lang="pl-PL" b="1" i="1" dirty="0" smtClean="0">
                <a:solidFill>
                  <a:srgbClr val="7030A0"/>
                </a:solidFill>
              </a:rPr>
              <a:t> of London from the top. </a:t>
            </a:r>
          </a:p>
          <a:p>
            <a:pPr marL="0" indent="0" algn="ctr">
              <a:buNone/>
            </a:pPr>
            <a:r>
              <a:rPr lang="pl-PL" b="1" i="1" dirty="0" err="1" smtClean="0">
                <a:solidFill>
                  <a:srgbClr val="7030A0"/>
                </a:solidFill>
              </a:rPr>
              <a:t>You</a:t>
            </a:r>
            <a:r>
              <a:rPr lang="pl-PL" b="1" i="1" dirty="0" smtClean="0">
                <a:solidFill>
                  <a:srgbClr val="7030A0"/>
                </a:solidFill>
              </a:rPr>
              <a:t> </a:t>
            </a:r>
            <a:r>
              <a:rPr lang="pl-PL" b="1" i="1" dirty="0" err="1" smtClean="0">
                <a:solidFill>
                  <a:srgbClr val="7030A0"/>
                </a:solidFill>
              </a:rPr>
              <a:t>spend</a:t>
            </a:r>
            <a:r>
              <a:rPr lang="pl-PL" b="1" i="1" dirty="0" smtClean="0">
                <a:solidFill>
                  <a:srgbClr val="7030A0"/>
                </a:solidFill>
              </a:rPr>
              <a:t> </a:t>
            </a:r>
            <a:r>
              <a:rPr lang="pl-PL" b="1" i="1" dirty="0" err="1" smtClean="0">
                <a:solidFill>
                  <a:srgbClr val="7030A0"/>
                </a:solidFill>
              </a:rPr>
              <a:t>about</a:t>
            </a:r>
            <a:r>
              <a:rPr lang="pl-PL" b="1" i="1" dirty="0" smtClean="0">
                <a:solidFill>
                  <a:srgbClr val="7030A0"/>
                </a:solidFill>
              </a:rPr>
              <a:t> 30 </a:t>
            </a:r>
            <a:r>
              <a:rPr lang="pl-PL" b="1" i="1" dirty="0" err="1" smtClean="0">
                <a:solidFill>
                  <a:srgbClr val="7030A0"/>
                </a:solidFill>
              </a:rPr>
              <a:t>minutes</a:t>
            </a:r>
            <a:r>
              <a:rPr lang="pl-PL" b="1" i="1" dirty="0" smtClean="0">
                <a:solidFill>
                  <a:srgbClr val="7030A0"/>
                </a:solidFill>
              </a:rPr>
              <a:t> in a </a:t>
            </a:r>
            <a:r>
              <a:rPr lang="pl-PL" b="1" i="1" dirty="0" err="1" smtClean="0">
                <a:solidFill>
                  <a:srgbClr val="7030A0"/>
                </a:solidFill>
              </a:rPr>
              <a:t>special</a:t>
            </a:r>
            <a:r>
              <a:rPr lang="pl-PL" b="1" i="1" dirty="0" smtClean="0">
                <a:solidFill>
                  <a:srgbClr val="7030A0"/>
                </a:solidFill>
              </a:rPr>
              <a:t> </a:t>
            </a:r>
            <a:r>
              <a:rPr lang="pl-PL" b="1" i="1" dirty="0" err="1" smtClean="0">
                <a:solidFill>
                  <a:srgbClr val="7030A0"/>
                </a:solidFill>
              </a:rPr>
              <a:t>capsule</a:t>
            </a:r>
            <a:r>
              <a:rPr lang="pl-PL" b="1" i="1" dirty="0" smtClean="0">
                <a:solidFill>
                  <a:srgbClr val="7030A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pl-PL" b="1" i="1" dirty="0" smtClean="0">
                <a:solidFill>
                  <a:srgbClr val="7030A0"/>
                </a:solidFill>
              </a:rPr>
              <a:t> It was </a:t>
            </a:r>
            <a:r>
              <a:rPr lang="pl-PL" b="1" i="1" dirty="0" err="1" smtClean="0">
                <a:solidFill>
                  <a:srgbClr val="7030A0"/>
                </a:solidFill>
              </a:rPr>
              <a:t>opened</a:t>
            </a:r>
            <a:r>
              <a:rPr lang="pl-PL" b="1" i="1" dirty="0" smtClean="0">
                <a:solidFill>
                  <a:srgbClr val="7030A0"/>
                </a:solidFill>
              </a:rPr>
              <a:t> in the </a:t>
            </a:r>
            <a:r>
              <a:rPr lang="pl-PL" b="1" i="1" dirty="0" err="1">
                <a:solidFill>
                  <a:srgbClr val="7030A0"/>
                </a:solidFill>
              </a:rPr>
              <a:t>y</a:t>
            </a:r>
            <a:r>
              <a:rPr lang="pl-PL" b="1" i="1" dirty="0" err="1" smtClean="0">
                <a:solidFill>
                  <a:srgbClr val="7030A0"/>
                </a:solidFill>
              </a:rPr>
              <a:t>ear</a:t>
            </a:r>
            <a:r>
              <a:rPr lang="pl-PL" b="1" i="1" dirty="0" smtClean="0">
                <a:solidFill>
                  <a:srgbClr val="7030A0"/>
                </a:solidFill>
              </a:rPr>
              <a:t> 2000</a:t>
            </a:r>
            <a:endParaRPr lang="pl-PL" b="1" i="1" dirty="0">
              <a:solidFill>
                <a:srgbClr val="7030A0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640" y="6096560"/>
            <a:ext cx="2420888" cy="2410129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0807" y="605323"/>
            <a:ext cx="3692529" cy="8212512"/>
          </a:xfrm>
          <a:prstGeom prst="rect">
            <a:avLst/>
          </a:prstGeom>
        </p:spPr>
      </p:pic>
      <p:pic>
        <p:nvPicPr>
          <p:cNvPr id="7" name="Dźwięk 6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6032500" y="8318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8425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 advTm="10749">
        <p:circle/>
      </p:transition>
    </mc:Choice>
    <mc:Fallback>
      <p:transition spd="slow" advTm="10749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"/>
            <a:ext cx="6857999" cy="9276521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827584"/>
            <a:ext cx="2099318" cy="5679848"/>
          </a:xfrm>
        </p:spPr>
        <p:txBody>
          <a:bodyPr>
            <a:noAutofit/>
          </a:bodyPr>
          <a:lstStyle/>
          <a:p>
            <a:r>
              <a:rPr lang="pl-PL" sz="2800" b="1" dirty="0" err="1" smtClean="0">
                <a:solidFill>
                  <a:schemeClr val="bg1"/>
                </a:solidFill>
              </a:rPr>
              <a:t>There</a:t>
            </a:r>
            <a:r>
              <a:rPr lang="pl-PL" sz="2800" b="1" dirty="0" smtClean="0">
                <a:solidFill>
                  <a:schemeClr val="bg1"/>
                </a:solidFill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</a:rPr>
              <a:t>are</a:t>
            </a:r>
            <a:r>
              <a:rPr lang="pl-PL" sz="2800" b="1" dirty="0" smtClean="0">
                <a:solidFill>
                  <a:schemeClr val="bg1"/>
                </a:solidFill>
              </a:rPr>
              <a:t> a lot of </a:t>
            </a:r>
            <a:r>
              <a:rPr lang="pl-PL" sz="2800" b="1" dirty="0" err="1" smtClean="0">
                <a:solidFill>
                  <a:schemeClr val="bg1"/>
                </a:solidFill>
              </a:rPr>
              <a:t>bridges</a:t>
            </a:r>
            <a:r>
              <a:rPr lang="pl-PL" sz="2800" b="1" dirty="0" smtClean="0">
                <a:solidFill>
                  <a:schemeClr val="bg1"/>
                </a:solidFill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</a:rPr>
              <a:t>over</a:t>
            </a:r>
            <a:r>
              <a:rPr lang="pl-PL" sz="2800" b="1" dirty="0" smtClean="0">
                <a:solidFill>
                  <a:schemeClr val="bg1"/>
                </a:solidFill>
              </a:rPr>
              <a:t> the River </a:t>
            </a:r>
            <a:r>
              <a:rPr lang="pl-PL" sz="2800" b="1" dirty="0" err="1" smtClean="0">
                <a:solidFill>
                  <a:schemeClr val="bg1"/>
                </a:solidFill>
              </a:rPr>
              <a:t>Thames</a:t>
            </a:r>
            <a:r>
              <a:rPr lang="pl-PL" sz="2800" b="1" dirty="0" smtClean="0">
                <a:solidFill>
                  <a:schemeClr val="bg1"/>
                </a:solidFill>
              </a:rPr>
              <a:t> in London. </a:t>
            </a:r>
            <a:r>
              <a:rPr lang="pl-PL" sz="2800" b="1" dirty="0" err="1" smtClean="0">
                <a:solidFill>
                  <a:schemeClr val="bg1"/>
                </a:solidFill>
              </a:rPr>
              <a:t>There</a:t>
            </a:r>
            <a:r>
              <a:rPr lang="pl-PL" sz="2800" b="1" dirty="0" smtClean="0">
                <a:solidFill>
                  <a:schemeClr val="bg1"/>
                </a:solidFill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</a:rPr>
              <a:t>are</a:t>
            </a:r>
            <a:r>
              <a:rPr lang="pl-PL" sz="2800" b="1" dirty="0" smtClean="0">
                <a:solidFill>
                  <a:schemeClr val="bg1"/>
                </a:solidFill>
              </a:rPr>
              <a:t> a lot of </a:t>
            </a:r>
            <a:r>
              <a:rPr lang="pl-PL" sz="2800" b="1" dirty="0" err="1" smtClean="0">
                <a:solidFill>
                  <a:schemeClr val="bg1"/>
                </a:solidFill>
              </a:rPr>
              <a:t>boats</a:t>
            </a:r>
            <a:r>
              <a:rPr lang="pl-PL" sz="2800" b="1" dirty="0">
                <a:solidFill>
                  <a:schemeClr val="bg1"/>
                </a:solidFill>
              </a:rPr>
              <a:t>,</a:t>
            </a:r>
            <a:r>
              <a:rPr lang="pl-PL" sz="2800" b="1" dirty="0" smtClean="0">
                <a:solidFill>
                  <a:schemeClr val="bg1"/>
                </a:solidFill>
              </a:rPr>
              <a:t> </a:t>
            </a:r>
            <a:r>
              <a:rPr lang="pl-PL" sz="2800" b="1" dirty="0" err="1">
                <a:solidFill>
                  <a:schemeClr val="bg1"/>
                </a:solidFill>
              </a:rPr>
              <a:t>t</a:t>
            </a:r>
            <a:r>
              <a:rPr lang="pl-PL" sz="2800" b="1" dirty="0" err="1" smtClean="0">
                <a:solidFill>
                  <a:schemeClr val="bg1"/>
                </a:solidFill>
              </a:rPr>
              <a:t>oo</a:t>
            </a:r>
            <a:r>
              <a:rPr lang="pl-PL" sz="2800" b="1" dirty="0" smtClean="0">
                <a:solidFill>
                  <a:schemeClr val="bg1"/>
                </a:solidFill>
              </a:rPr>
              <a:t>.</a:t>
            </a:r>
            <a:br>
              <a:rPr lang="pl-PL" sz="2800" b="1" dirty="0" smtClean="0">
                <a:solidFill>
                  <a:schemeClr val="bg1"/>
                </a:solidFill>
              </a:rPr>
            </a:br>
            <a:r>
              <a:rPr lang="pl-PL" sz="2800" b="1" dirty="0" smtClean="0">
                <a:solidFill>
                  <a:schemeClr val="bg1"/>
                </a:solidFill>
              </a:rPr>
              <a:t>Tower Bridge </a:t>
            </a:r>
            <a:r>
              <a:rPr lang="pl-PL" sz="2800" b="1" dirty="0" err="1" smtClean="0">
                <a:solidFill>
                  <a:schemeClr val="bg1"/>
                </a:solidFill>
              </a:rPr>
              <a:t>is</a:t>
            </a:r>
            <a:r>
              <a:rPr lang="pl-PL" sz="2800" b="1" dirty="0" smtClean="0">
                <a:solidFill>
                  <a:schemeClr val="bg1"/>
                </a:solidFill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</a:rPr>
              <a:t>located</a:t>
            </a:r>
            <a:r>
              <a:rPr lang="pl-PL" sz="2800" b="1" dirty="0" smtClean="0">
                <a:solidFill>
                  <a:schemeClr val="bg1"/>
                </a:solidFill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</a:rPr>
              <a:t>in</a:t>
            </a:r>
            <a:r>
              <a:rPr lang="pl-PL" sz="2800" b="1" dirty="0" smtClean="0">
                <a:solidFill>
                  <a:schemeClr val="bg1"/>
                </a:solidFill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</a:rPr>
              <a:t>London,too</a:t>
            </a:r>
            <a:r>
              <a:rPr lang="pl-PL" sz="2800" b="1" dirty="0" smtClean="0">
                <a:solidFill>
                  <a:schemeClr val="bg1"/>
                </a:solidFill>
              </a:rPr>
              <a:t>. </a:t>
            </a:r>
            <a:r>
              <a:rPr lang="pl-PL" sz="2800" b="1" dirty="0" err="1" smtClean="0">
                <a:solidFill>
                  <a:schemeClr val="bg1"/>
                </a:solidFill>
              </a:rPr>
              <a:t>This</a:t>
            </a:r>
            <a:r>
              <a:rPr lang="pl-PL" sz="2800" b="1" dirty="0" smtClean="0">
                <a:solidFill>
                  <a:schemeClr val="bg1"/>
                </a:solidFill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</a:rPr>
              <a:t>is</a:t>
            </a:r>
            <a:r>
              <a:rPr lang="pl-PL" sz="2800" b="1" dirty="0" smtClean="0">
                <a:solidFill>
                  <a:schemeClr val="bg1"/>
                </a:solidFill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</a:rPr>
              <a:t>such</a:t>
            </a:r>
            <a:r>
              <a:rPr lang="pl-PL" sz="2800" b="1" dirty="0" smtClean="0">
                <a:solidFill>
                  <a:schemeClr val="bg1"/>
                </a:solidFill>
              </a:rPr>
              <a:t> a big </a:t>
            </a:r>
            <a:r>
              <a:rPr lang="pl-PL" sz="2800" b="1" dirty="0" err="1" smtClean="0">
                <a:solidFill>
                  <a:schemeClr val="bg1"/>
                </a:solidFill>
              </a:rPr>
              <a:t>bridge</a:t>
            </a:r>
            <a:r>
              <a:rPr lang="pl-PL" sz="2800" b="1" dirty="0" smtClean="0">
                <a:solidFill>
                  <a:schemeClr val="bg1"/>
                </a:solidFill>
              </a:rPr>
              <a:t>.</a:t>
            </a:r>
            <a:endParaRPr lang="pl-PL" sz="2800" b="1" dirty="0">
              <a:solidFill>
                <a:schemeClr val="bg1"/>
              </a:solidFill>
            </a:endParaRPr>
          </a:p>
        </p:txBody>
      </p:sp>
      <p:pic>
        <p:nvPicPr>
          <p:cNvPr id="6" name="Dźwięk 5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6032500" y="8318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08030294"/>
      </p:ext>
    </p:extLst>
  </p:cSld>
  <p:clrMapOvr>
    <a:masterClrMapping/>
  </p:clrMapOvr>
  <p:transition spd="slow" advTm="10926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657" y="5436096"/>
            <a:ext cx="6111678" cy="3200679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8670" y="539552"/>
            <a:ext cx="5994665" cy="2976331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548680" y="3491880"/>
            <a:ext cx="56526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i="1" dirty="0" err="1" smtClean="0">
                <a:solidFill>
                  <a:srgbClr val="00B050"/>
                </a:solidFill>
                <a:latin typeface="Arial Narrow" panose="020B0606020202030204" pitchFamily="34" charset="0"/>
              </a:rPr>
              <a:t>That</a:t>
            </a:r>
            <a:r>
              <a:rPr lang="pl-PL" sz="3200" b="1" i="1" dirty="0" err="1" smtClean="0">
                <a:solidFill>
                  <a:srgbClr val="00B050"/>
                </a:solidFill>
              </a:rPr>
              <a:t>’s</a:t>
            </a:r>
            <a:r>
              <a:rPr lang="pl-PL" sz="3200" b="1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 Buckingham </a:t>
            </a:r>
            <a:r>
              <a:rPr lang="pl-PL" sz="3200" b="1" i="1" dirty="0" err="1" smtClean="0">
                <a:solidFill>
                  <a:srgbClr val="00B050"/>
                </a:solidFill>
                <a:latin typeface="Arial Narrow" panose="020B0606020202030204" pitchFamily="34" charset="0"/>
              </a:rPr>
              <a:t>Palace</a:t>
            </a:r>
            <a:r>
              <a:rPr lang="pl-PL" sz="3200" b="1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. </a:t>
            </a:r>
          </a:p>
          <a:p>
            <a:pPr algn="ctr"/>
            <a:r>
              <a:rPr lang="pl-PL" sz="3200" b="1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The </a:t>
            </a:r>
            <a:r>
              <a:rPr lang="pl-PL" sz="3200" b="1" i="1" dirty="0" err="1" smtClean="0">
                <a:solidFill>
                  <a:srgbClr val="00B050"/>
                </a:solidFill>
                <a:latin typeface="Arial Narrow" panose="020B0606020202030204" pitchFamily="34" charset="0"/>
              </a:rPr>
              <a:t>Queen</a:t>
            </a:r>
            <a:r>
              <a:rPr lang="pl-PL" sz="3200" b="1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</a:t>
            </a:r>
            <a:r>
              <a:rPr lang="pl-PL" sz="3200" b="1" i="1" dirty="0" err="1" smtClean="0">
                <a:solidFill>
                  <a:srgbClr val="00B050"/>
                </a:solidFill>
                <a:latin typeface="Arial Narrow" panose="020B0606020202030204" pitchFamily="34" charset="0"/>
              </a:rPr>
              <a:t>lives</a:t>
            </a:r>
            <a:r>
              <a:rPr lang="pl-PL" sz="3200" b="1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 </a:t>
            </a:r>
            <a:r>
              <a:rPr lang="pl-PL" sz="3200" b="1" i="1" dirty="0" err="1" smtClean="0">
                <a:solidFill>
                  <a:srgbClr val="00B050"/>
                </a:solidFill>
                <a:latin typeface="Arial Narrow" panose="020B0606020202030204" pitchFamily="34" charset="0"/>
              </a:rPr>
              <a:t>there</a:t>
            </a:r>
            <a:r>
              <a:rPr lang="pl-PL" sz="3200" b="1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. </a:t>
            </a:r>
            <a:r>
              <a:rPr lang="pl-PL" sz="3200" b="1" i="1" dirty="0" err="1" smtClean="0">
                <a:solidFill>
                  <a:srgbClr val="00B050"/>
                </a:solidFill>
                <a:latin typeface="Arial Narrow" panose="020B0606020202030204" pitchFamily="34" charset="0"/>
              </a:rPr>
              <a:t>It’s</a:t>
            </a:r>
            <a:r>
              <a:rPr lang="pl-PL" sz="3200" b="1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one of </a:t>
            </a:r>
            <a:r>
              <a:rPr lang="pl-PL" sz="3200" b="1" i="1" dirty="0" err="1" smtClean="0">
                <a:solidFill>
                  <a:srgbClr val="00B050"/>
                </a:solidFill>
                <a:latin typeface="Arial Narrow" panose="020B0606020202030204" pitchFamily="34" charset="0"/>
              </a:rPr>
              <a:t>the</a:t>
            </a:r>
            <a:r>
              <a:rPr lang="pl-PL" sz="3200" b="1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most popular </a:t>
            </a:r>
            <a:r>
              <a:rPr lang="pl-PL" sz="3200" b="1" i="1" dirty="0" err="1" smtClean="0">
                <a:solidFill>
                  <a:srgbClr val="00B050"/>
                </a:solidFill>
                <a:latin typeface="Arial Narrow" panose="020B0606020202030204" pitchFamily="34" charset="0"/>
              </a:rPr>
              <a:t>sights</a:t>
            </a:r>
            <a:r>
              <a:rPr lang="pl-PL" sz="3200" b="1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to </a:t>
            </a:r>
            <a:r>
              <a:rPr lang="pl-PL" sz="3200" b="1" i="1" dirty="0" err="1" smtClean="0">
                <a:solidFill>
                  <a:srgbClr val="00B050"/>
                </a:solidFill>
                <a:latin typeface="Arial Narrow" panose="020B0606020202030204" pitchFamily="34" charset="0"/>
              </a:rPr>
              <a:t>see</a:t>
            </a:r>
            <a:r>
              <a:rPr lang="pl-PL" sz="3200" b="1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</a:t>
            </a:r>
            <a:r>
              <a:rPr lang="pl-PL" sz="3200" b="1" i="1" dirty="0" err="1" smtClean="0">
                <a:solidFill>
                  <a:srgbClr val="00B050"/>
                </a:solidFill>
                <a:latin typeface="Arial Narrow" panose="020B0606020202030204" pitchFamily="34" charset="0"/>
              </a:rPr>
              <a:t>in</a:t>
            </a:r>
            <a:r>
              <a:rPr lang="pl-PL" sz="3200" b="1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London.</a:t>
            </a:r>
            <a:endParaRPr lang="pl-PL" sz="3200" b="1" i="1" dirty="0">
              <a:solidFill>
                <a:srgbClr val="00B050"/>
              </a:solidFill>
              <a:latin typeface="Arial Narrow" panose="020B0606020202030204" pitchFamily="34" charset="0"/>
            </a:endParaRPr>
          </a:p>
        </p:txBody>
      </p:sp>
      <p:pic>
        <p:nvPicPr>
          <p:cNvPr id="11" name="Dźwięk 10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6032500" y="8318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47288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Tm="7546">
        <p:split orient="vert"/>
      </p:transition>
    </mc:Choice>
    <mc:Fallback>
      <p:transition spd="slow" advTm="7546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81128" y="899592"/>
            <a:ext cx="1584176" cy="3312368"/>
          </a:xfrm>
        </p:spPr>
        <p:txBody>
          <a:bodyPr>
            <a:noAutofit/>
          </a:bodyPr>
          <a:lstStyle/>
          <a:p>
            <a:pPr algn="ctr"/>
            <a:r>
              <a:rPr lang="en-US" sz="2400" b="1" i="1" dirty="0" smtClean="0">
                <a:solidFill>
                  <a:srgbClr val="FF0000"/>
                </a:solidFill>
              </a:rPr>
              <a:t>Red, double-decker buses are a symbol </a:t>
            </a:r>
            <a:r>
              <a:rPr lang="pl-PL" sz="2400" b="1" i="1" dirty="0" smtClean="0">
                <a:solidFill>
                  <a:srgbClr val="FF0000"/>
                </a:solidFill>
              </a:rPr>
              <a:t>, </a:t>
            </a:r>
            <a:r>
              <a:rPr lang="en-US" sz="2400" b="1" i="1" dirty="0" smtClean="0">
                <a:solidFill>
                  <a:srgbClr val="FF0000"/>
                </a:solidFill>
              </a:rPr>
              <a:t>not only of London, but of the whole  Great Britain</a:t>
            </a:r>
            <a:endParaRPr lang="pl-PL" sz="2400" b="1" i="1" dirty="0">
              <a:solidFill>
                <a:srgbClr val="FF0000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5632" y="6132537"/>
            <a:ext cx="3312368" cy="2481078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2417" y="971600"/>
            <a:ext cx="3744415" cy="3960440"/>
          </a:xfrm>
          <a:prstGeom prst="rect">
            <a:avLst/>
          </a:prstGeom>
        </p:spPr>
      </p:pic>
      <p:sp>
        <p:nvSpPr>
          <p:cNvPr id="10" name="pole tekstowe 9"/>
          <p:cNvSpPr txBox="1"/>
          <p:nvPr/>
        </p:nvSpPr>
        <p:spPr>
          <a:xfrm>
            <a:off x="764704" y="5580112"/>
            <a:ext cx="2592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Another characteristic symbol of Great Britain is the red telephone box</a:t>
            </a:r>
            <a:r>
              <a:rPr lang="pl-PL" sz="2400" b="1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 In the streets they first appeared in 1936.</a:t>
            </a:r>
            <a:endParaRPr lang="pl-PL" sz="2400" b="1" dirty="0">
              <a:solidFill>
                <a:srgbClr val="FF0000"/>
              </a:solidFill>
            </a:endParaRPr>
          </a:p>
        </p:txBody>
      </p:sp>
      <p:pic>
        <p:nvPicPr>
          <p:cNvPr id="12" name="Dźwięk 11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6032500" y="8318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16627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 advTm="13639">
        <p14:reveal/>
      </p:transition>
    </mc:Choice>
    <mc:Fallback>
      <p:transition spd="slow" advTm="1363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2655" y="2699792"/>
            <a:ext cx="6144683" cy="3118073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323528" y="4025018"/>
            <a:ext cx="9793088" cy="474973"/>
          </a:xfrm>
        </p:spPr>
        <p:txBody>
          <a:bodyPr>
            <a:noAutofit/>
          </a:bodyPr>
          <a:lstStyle/>
          <a:p>
            <a:pPr algn="ctr"/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dirty="0"/>
              <a:t>This is the end of the London tour</a:t>
            </a:r>
            <a:endParaRPr lang="pl-PL" sz="2800" i="1" dirty="0"/>
          </a:p>
        </p:txBody>
      </p:sp>
      <p:pic>
        <p:nvPicPr>
          <p:cNvPr id="7" name="Dźwięk 6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6032500" y="8318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30154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 advTm="6334">
        <p:checker/>
      </p:transition>
    </mc:Choice>
    <mc:Fallback>
      <p:transition spd="slow" advTm="6334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182</Words>
  <Application>Microsoft Office PowerPoint</Application>
  <PresentationFormat>Pokaz na ekranie (4:3)</PresentationFormat>
  <Paragraphs>11</Paragraphs>
  <Slides>7</Slides>
  <Notes>0</Notes>
  <HiddenSlides>0</HiddenSlides>
  <MMClips>7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LONDON TOUR</vt:lpstr>
      <vt:lpstr>Slajd 2</vt:lpstr>
      <vt:lpstr>Slajd 3</vt:lpstr>
      <vt:lpstr>There are a lot of bridges over the River Thames in London. There are a lot of boats, too. Tower Bridge is located in London,too. This is such a big bridge.</vt:lpstr>
      <vt:lpstr>Slajd 5</vt:lpstr>
      <vt:lpstr>Slajd 6</vt:lpstr>
      <vt:lpstr> This is the end of the London tour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Agata</dc:creator>
  <cp:lastModifiedBy>OEM</cp:lastModifiedBy>
  <cp:revision>20</cp:revision>
  <dcterms:created xsi:type="dcterms:W3CDTF">2019-10-02T18:47:10Z</dcterms:created>
  <dcterms:modified xsi:type="dcterms:W3CDTF">2019-12-05T13:04:37Z</dcterms:modified>
</cp:coreProperties>
</file>