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0" r:id="rId3"/>
    <p:sldId id="291" r:id="rId4"/>
    <p:sldId id="263" r:id="rId5"/>
    <p:sldId id="258" r:id="rId6"/>
    <p:sldId id="265" r:id="rId7"/>
    <p:sldId id="266" r:id="rId8"/>
    <p:sldId id="267" r:id="rId9"/>
    <p:sldId id="292" r:id="rId10"/>
    <p:sldId id="264" r:id="rId11"/>
    <p:sldId id="268" r:id="rId12"/>
    <p:sldId id="288" r:id="rId13"/>
    <p:sldId id="293" r:id="rId14"/>
    <p:sldId id="269" r:id="rId15"/>
    <p:sldId id="294" r:id="rId16"/>
    <p:sldId id="261" r:id="rId17"/>
    <p:sldId id="271" r:id="rId18"/>
    <p:sldId id="272" r:id="rId19"/>
    <p:sldId id="295" r:id="rId20"/>
    <p:sldId id="273" r:id="rId21"/>
    <p:sldId id="286" r:id="rId22"/>
    <p:sldId id="274" r:id="rId23"/>
    <p:sldId id="275" r:id="rId24"/>
    <p:sldId id="276" r:id="rId25"/>
    <p:sldId id="289" r:id="rId26"/>
    <p:sldId id="278" r:id="rId27"/>
    <p:sldId id="277" r:id="rId28"/>
    <p:sldId id="296" r:id="rId29"/>
    <p:sldId id="280" r:id="rId30"/>
    <p:sldId id="281" r:id="rId31"/>
    <p:sldId id="282" r:id="rId32"/>
    <p:sldId id="284" r:id="rId33"/>
    <p:sldId id="283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7005-EBED-44B0-9D78-9D9DFF1C6C88}" type="datetimeFigureOut">
              <a:rPr lang="pl-PL" smtClean="0"/>
              <a:t>05.08.2019</a:t>
            </a:fld>
            <a:endParaRPr lang="de-AT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1908-A847-435C-9A7E-D941FB6D6AC2}" type="slidenum">
              <a:rPr lang="de-AT" smtClean="0"/>
              <a:t>‹#›</a:t>
            </a:fld>
            <a:endParaRPr lang="de-A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7005-EBED-44B0-9D78-9D9DFF1C6C88}" type="datetimeFigureOut">
              <a:rPr lang="pl-PL" smtClean="0"/>
              <a:t>05.08.2019</a:t>
            </a:fld>
            <a:endParaRPr lang="de-AT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1908-A847-435C-9A7E-D941FB6D6AC2}" type="slidenum">
              <a:rPr lang="de-AT" smtClean="0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7005-EBED-44B0-9D78-9D9DFF1C6C88}" type="datetimeFigureOut">
              <a:rPr lang="pl-PL" smtClean="0"/>
              <a:t>05.08.2019</a:t>
            </a:fld>
            <a:endParaRPr lang="de-AT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1908-A847-435C-9A7E-D941FB6D6AC2}" type="slidenum">
              <a:rPr lang="de-AT" smtClean="0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7005-EBED-44B0-9D78-9D9DFF1C6C88}" type="datetimeFigureOut">
              <a:rPr lang="pl-PL" smtClean="0"/>
              <a:t>05.08.2019</a:t>
            </a:fld>
            <a:endParaRPr lang="de-AT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1908-A847-435C-9A7E-D941FB6D6AC2}" type="slidenum">
              <a:rPr lang="de-AT" smtClean="0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7005-EBED-44B0-9D78-9D9DFF1C6C88}" type="datetimeFigureOut">
              <a:rPr lang="pl-PL" smtClean="0"/>
              <a:t>05.08.2019</a:t>
            </a:fld>
            <a:endParaRPr lang="de-AT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1908-A847-435C-9A7E-D941FB6D6AC2}" type="slidenum">
              <a:rPr lang="de-AT" smtClean="0"/>
              <a:t>‹#›</a:t>
            </a:fld>
            <a:endParaRPr lang="de-A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7005-EBED-44B0-9D78-9D9DFF1C6C88}" type="datetimeFigureOut">
              <a:rPr lang="pl-PL" smtClean="0"/>
              <a:t>05.08.2019</a:t>
            </a:fld>
            <a:endParaRPr lang="de-AT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1908-A847-435C-9A7E-D941FB6D6AC2}" type="slidenum">
              <a:rPr lang="de-AT" smtClean="0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7005-EBED-44B0-9D78-9D9DFF1C6C88}" type="datetimeFigureOut">
              <a:rPr lang="pl-PL" smtClean="0"/>
              <a:t>05.08.2019</a:t>
            </a:fld>
            <a:endParaRPr lang="de-AT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1908-A847-435C-9A7E-D941FB6D6AC2}" type="slidenum">
              <a:rPr lang="de-AT" smtClean="0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7005-EBED-44B0-9D78-9D9DFF1C6C88}" type="datetimeFigureOut">
              <a:rPr lang="pl-PL" smtClean="0"/>
              <a:t>05.08.2019</a:t>
            </a:fld>
            <a:endParaRPr lang="de-AT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961908-A847-435C-9A7E-D941FB6D6AC2}" type="slidenum">
              <a:rPr lang="de-AT" smtClean="0"/>
              <a:t>‹#›</a:t>
            </a:fld>
            <a:endParaRPr lang="de-AT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7005-EBED-44B0-9D78-9D9DFF1C6C88}" type="datetimeFigureOut">
              <a:rPr lang="pl-PL" smtClean="0"/>
              <a:t>05.08.2019</a:t>
            </a:fld>
            <a:endParaRPr lang="de-AT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1908-A847-435C-9A7E-D941FB6D6AC2}" type="slidenum">
              <a:rPr lang="de-AT" smtClean="0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7005-EBED-44B0-9D78-9D9DFF1C6C88}" type="datetimeFigureOut">
              <a:rPr lang="pl-PL" smtClean="0"/>
              <a:t>05.08.2019</a:t>
            </a:fld>
            <a:endParaRPr lang="de-AT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1961908-A847-435C-9A7E-D941FB6D6AC2}" type="slidenum">
              <a:rPr lang="de-AT" smtClean="0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0467005-EBED-44B0-9D78-9D9DFF1C6C88}" type="datetimeFigureOut">
              <a:rPr lang="pl-PL" smtClean="0"/>
              <a:t>05.08.2019</a:t>
            </a:fld>
            <a:endParaRPr lang="de-AT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1908-A847-435C-9A7E-D941FB6D6AC2}" type="slidenum">
              <a:rPr lang="de-AT" smtClean="0"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0467005-EBED-44B0-9D78-9D9DFF1C6C88}" type="datetimeFigureOut">
              <a:rPr lang="pl-PL" smtClean="0"/>
              <a:t>05.08.2019</a:t>
            </a:fld>
            <a:endParaRPr lang="de-AT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1961908-A847-435C-9A7E-D941FB6D6AC2}" type="slidenum">
              <a:rPr lang="de-AT" smtClean="0"/>
              <a:t>‹#›</a:t>
            </a:fld>
            <a:endParaRPr lang="de-A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slide" Target="slide17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16.xml"/><Relationship Id="rId10" Type="http://schemas.openxmlformats.org/officeDocument/2006/relationships/image" Target="../media/image28.png"/><Relationship Id="rId4" Type="http://schemas.openxmlformats.org/officeDocument/2006/relationships/image" Target="../media/image25.emf"/><Relationship Id="rId9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37.png"/><Relationship Id="rId18" Type="http://schemas.openxmlformats.org/officeDocument/2006/relationships/slide" Target="slide26.xml"/><Relationship Id="rId3" Type="http://schemas.openxmlformats.org/officeDocument/2006/relationships/image" Target="../media/image22.png"/><Relationship Id="rId21" Type="http://schemas.openxmlformats.org/officeDocument/2006/relationships/image" Target="../media/image41.png"/><Relationship Id="rId7" Type="http://schemas.openxmlformats.org/officeDocument/2006/relationships/image" Target="../media/image34.emf"/><Relationship Id="rId12" Type="http://schemas.openxmlformats.org/officeDocument/2006/relationships/slide" Target="slide23.xml"/><Relationship Id="rId17" Type="http://schemas.openxmlformats.org/officeDocument/2006/relationships/image" Target="../media/image39.png"/><Relationship Id="rId2" Type="http://schemas.openxmlformats.org/officeDocument/2006/relationships/slide" Target="slide28.xml"/><Relationship Id="rId16" Type="http://schemas.openxmlformats.org/officeDocument/2006/relationships/slide" Target="slide25.xml"/><Relationship Id="rId20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11" Type="http://schemas.openxmlformats.org/officeDocument/2006/relationships/image" Target="../media/image36.png"/><Relationship Id="rId5" Type="http://schemas.openxmlformats.org/officeDocument/2006/relationships/image" Target="../media/image33.emf"/><Relationship Id="rId15" Type="http://schemas.openxmlformats.org/officeDocument/2006/relationships/image" Target="../media/image38.png"/><Relationship Id="rId10" Type="http://schemas.openxmlformats.org/officeDocument/2006/relationships/slide" Target="slide22.xml"/><Relationship Id="rId19" Type="http://schemas.openxmlformats.org/officeDocument/2006/relationships/image" Target="../media/image40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Relationship Id="rId14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55.png"/><Relationship Id="rId3" Type="http://schemas.openxmlformats.org/officeDocument/2006/relationships/image" Target="../media/image50.emf"/><Relationship Id="rId7" Type="http://schemas.openxmlformats.org/officeDocument/2006/relationships/image" Target="../media/image52.png"/><Relationship Id="rId12" Type="http://schemas.openxmlformats.org/officeDocument/2006/relationships/slide" Target="slide33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slide" Target="slide32.xml"/><Relationship Id="rId4" Type="http://schemas.openxmlformats.org/officeDocument/2006/relationships/slide" Target="slide29.xml"/><Relationship Id="rId9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12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6.emf"/><Relationship Id="rId5" Type="http://schemas.openxmlformats.org/officeDocument/2006/relationships/image" Target="../media/image3.png"/><Relationship Id="rId15" Type="http://schemas.openxmlformats.org/officeDocument/2006/relationships/image" Target="../media/image8.emf"/><Relationship Id="rId10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image" Target="../media/image5.png"/><Relationship Id="rId14" Type="http://schemas.openxmlformats.org/officeDocument/2006/relationships/slide" Target="slide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2.png"/><Relationship Id="rId3" Type="http://schemas.openxmlformats.org/officeDocument/2006/relationships/slide" Target="slide10.xml"/><Relationship Id="rId7" Type="http://schemas.openxmlformats.org/officeDocument/2006/relationships/slide" Target="slide12.xml"/><Relationship Id="rId12" Type="http://schemas.openxmlformats.org/officeDocument/2006/relationships/slide" Target="slide15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11" Type="http://schemas.openxmlformats.org/officeDocument/2006/relationships/image" Target="../media/image21.png"/><Relationship Id="rId5" Type="http://schemas.openxmlformats.org/officeDocument/2006/relationships/slide" Target="slide11.xml"/><Relationship Id="rId10" Type="http://schemas.openxmlformats.org/officeDocument/2006/relationships/slide" Target="slide14.xml"/><Relationship Id="rId4" Type="http://schemas.openxmlformats.org/officeDocument/2006/relationships/image" Target="../media/image17.emf"/><Relationship Id="rId9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158" y="2000240"/>
            <a:ext cx="8429684" cy="342902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>
                <a:effectLst/>
              </a:rPr>
              <a:t>Znaki informacyjne dotyczące konserwowania wyrobów włókienniczych</a:t>
            </a:r>
            <a:r>
              <a:rPr lang="pl-PL" sz="6000" dirty="0"/>
              <a:t> </a:t>
            </a:r>
            <a:endParaRPr lang="de-AT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325728" y="4428401"/>
            <a:ext cx="6385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Można czyścić chemicznie</a:t>
            </a:r>
            <a:endParaRPr lang="pl-PL" sz="3200" dirty="0"/>
          </a:p>
        </p:txBody>
      </p:sp>
      <p:pic>
        <p:nvPicPr>
          <p:cNvPr id="2" name="Picture 4" descr="mozna-prac-chemicz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97" y="1484784"/>
            <a:ext cx="2425452" cy="24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767" y="5517232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8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635233" y="3684988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Czyścić we wszystkich rozpuszczalnikach organicznych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042" y="1124744"/>
            <a:ext cx="2305246" cy="211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97" y="5445224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635233" y="3284984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Czyścić </a:t>
            </a:r>
            <a:r>
              <a:rPr lang="pl-PL" sz="3200" dirty="0" smtClean="0"/>
              <a:t>na sucho </a:t>
            </a:r>
            <a:r>
              <a:rPr lang="pl-PL" sz="3200" dirty="0"/>
              <a:t>w </a:t>
            </a:r>
            <a:r>
              <a:rPr lang="pl-PL" sz="3200" dirty="0" smtClean="0"/>
              <a:t>benzynie lub </a:t>
            </a:r>
            <a:endParaRPr lang="pl-PL" sz="3200" dirty="0"/>
          </a:p>
          <a:p>
            <a:r>
              <a:rPr lang="pl-PL" sz="3200" dirty="0" smtClean="0"/>
              <a:t>roztworze węglanu fluoru </a:t>
            </a:r>
            <a:endParaRPr lang="pl-PL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001" y="908720"/>
            <a:ext cx="1879327" cy="181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97" y="5373216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7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635233" y="3284984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Czyścić </a:t>
            </a:r>
            <a:r>
              <a:rPr lang="pl-PL" sz="3200" dirty="0" smtClean="0"/>
              <a:t>na sucho tylko </a:t>
            </a:r>
            <a:r>
              <a:rPr lang="pl-PL" sz="3200" dirty="0" smtClean="0"/>
              <a:t>w benzynie</a:t>
            </a:r>
            <a:endParaRPr lang="pl-PL" sz="3200" dirty="0"/>
          </a:p>
        </p:txBody>
      </p:sp>
      <p:pic>
        <p:nvPicPr>
          <p:cNvPr id="1126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97" y="5373216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4686"/>
            <a:ext cx="2304256" cy="218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6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sp1.pionki.pl/images/przedmioty/zajeciaTechniczne/oznaczeniaMetek/nie-do-ch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2816"/>
            <a:ext cx="2370854" cy="218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323382" y="4525074"/>
            <a:ext cx="4400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/>
              <a:t>Nie czyścić chemicznie</a:t>
            </a: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97" y="5373216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3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103261"/>
              </p:ext>
            </p:extLst>
          </p:nvPr>
        </p:nvGraphicFramePr>
        <p:xfrm>
          <a:off x="1736407" y="2060848"/>
          <a:ext cx="4344909" cy="208303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48303"/>
                <a:gridCol w="1448303"/>
                <a:gridCol w="1448303"/>
              </a:tblGrid>
              <a:tr h="208303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Prostokąt 10"/>
          <p:cNvSpPr/>
          <p:nvPr/>
        </p:nvSpPr>
        <p:spPr>
          <a:xfrm>
            <a:off x="0" y="260648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3. Symbole dotyczące wybielania i chlorowania</a:t>
            </a:r>
            <a:endParaRPr lang="pl-PL" sz="3600" dirty="0">
              <a:solidFill>
                <a:prstClr val="white"/>
              </a:solidFill>
            </a:endParaRPr>
          </a:p>
        </p:txBody>
      </p:sp>
      <p:pic>
        <p:nvPicPr>
          <p:cNvPr id="8201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60" y="5661248"/>
            <a:ext cx="1530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66" y="2440436"/>
            <a:ext cx="1440057" cy="163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67100"/>
            <a:ext cx="1403532" cy="132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63" y="2294765"/>
            <a:ext cx="1484064" cy="160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25" y="2430423"/>
            <a:ext cx="1400547" cy="140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8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sp1.pionki.pl/images/przedmioty/zajeciaTechniczne/oznaczeniaMetek/ch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668224"/>
            <a:ext cx="2016225" cy="191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725122" y="2836346"/>
            <a:ext cx="3486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/>
              <a:t>Można </a:t>
            </a:r>
            <a:r>
              <a:rPr lang="pl-PL" sz="3200" dirty="0" smtClean="0"/>
              <a:t>chlorować </a:t>
            </a:r>
            <a:endParaRPr lang="pl-PL" sz="3200" dirty="0"/>
          </a:p>
        </p:txBody>
      </p:sp>
      <p:pic>
        <p:nvPicPr>
          <p:cNvPr id="1433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913" y="5606899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411760" y="3717032"/>
            <a:ext cx="5607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smtClean="0"/>
              <a:t>Stosować wybielacze tlenowe</a:t>
            </a:r>
            <a:endParaRPr lang="pl-PL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44" y="1196752"/>
            <a:ext cx="1754361" cy="189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913" y="5606899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0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907704" y="3068960"/>
            <a:ext cx="5993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/>
              <a:t>Nie można </a:t>
            </a:r>
            <a:r>
              <a:rPr lang="pl-PL" sz="3200" dirty="0" smtClean="0"/>
              <a:t>wybielać i chlorować</a:t>
            </a:r>
            <a:endParaRPr lang="pl-PL" sz="3200" dirty="0"/>
          </a:p>
        </p:txBody>
      </p:sp>
      <p:pic>
        <p:nvPicPr>
          <p:cNvPr id="6146" name="Picture 2" descr="http://www.psp1.pionki.pl/images/przedmioty/zajeciaTechniczne/oznaczeniaMetek/nie-wybie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8" y="836712"/>
            <a:ext cx="1761799" cy="176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913" y="5606899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72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077835"/>
              </p:ext>
            </p:extLst>
          </p:nvPr>
        </p:nvGraphicFramePr>
        <p:xfrm>
          <a:off x="1723868" y="2128676"/>
          <a:ext cx="7241515" cy="208303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48303"/>
                <a:gridCol w="1448303"/>
                <a:gridCol w="1448303"/>
                <a:gridCol w="1448303"/>
                <a:gridCol w="1448303"/>
              </a:tblGrid>
              <a:tr h="208303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201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5851525"/>
            <a:ext cx="1530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45" y="476672"/>
            <a:ext cx="75231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0" y="2467100"/>
            <a:ext cx="1772138" cy="140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326" y="2545228"/>
            <a:ext cx="1470690" cy="124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45" y="2476674"/>
            <a:ext cx="1440681" cy="131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25" y="2467099"/>
            <a:ext cx="1452063" cy="132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88" y="2462101"/>
            <a:ext cx="1422491" cy="133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779" y="2462100"/>
            <a:ext cx="1457885" cy="132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693982"/>
              </p:ext>
            </p:extLst>
          </p:nvPr>
        </p:nvGraphicFramePr>
        <p:xfrm>
          <a:off x="1763688" y="4271726"/>
          <a:ext cx="4344909" cy="208303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48303"/>
                <a:gridCol w="1448303"/>
                <a:gridCol w="1448303"/>
              </a:tblGrid>
              <a:tr h="208303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93" name="Picture 9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327" y="4644348"/>
            <a:ext cx="1472218" cy="136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45" y="4601715"/>
            <a:ext cx="1482658" cy="140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11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03" y="4644348"/>
            <a:ext cx="1410086" cy="128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0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172084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Informacje </a:t>
            </a:r>
            <a:r>
              <a:rPr lang="pl-PL" sz="2800" dirty="0"/>
              <a:t>o sposobie konserwacji wyrobu odzieżowego umieszczane są na metkach wszytych po wewnętrznej stronie wyrobu.</a:t>
            </a:r>
          </a:p>
        </p:txBody>
      </p:sp>
    </p:spTree>
    <p:extLst>
      <p:ext uri="{BB962C8B-B14F-4D97-AF65-F5344CB8AC3E}">
        <p14:creationId xmlns:p14="http://schemas.microsoft.com/office/powerpoint/2010/main" val="24327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94229" y="2924944"/>
            <a:ext cx="4945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smtClean="0"/>
              <a:t>Można </a:t>
            </a:r>
            <a:r>
              <a:rPr lang="pl-PL" sz="3200" dirty="0"/>
              <a:t>suszyć w suszarce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83002"/>
            <a:ext cx="1815782" cy="154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16" y="56388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6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38628" y="3068960"/>
            <a:ext cx="7837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/>
              <a:t>Suszenie bębnowe </a:t>
            </a:r>
            <a:r>
              <a:rPr lang="pl-PL" sz="3200" dirty="0" smtClean="0"/>
              <a:t>w niskiej temperaturze</a:t>
            </a:r>
            <a:endParaRPr lang="pl-PL" sz="3200" dirty="0"/>
          </a:p>
        </p:txBody>
      </p:sp>
      <p:pic>
        <p:nvPicPr>
          <p:cNvPr id="7170" name="Picture 2" descr="http://www.psp1.pionki.pl/images/przedmioty/zajeciaTechniczne/oznaczeniaMetek/suszenie-w-susz-bemb-nieskieObro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11" y="620688"/>
            <a:ext cx="1871288" cy="171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16" y="56388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0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9512" y="2780928"/>
            <a:ext cx="8496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/>
              <a:t>Suszenie bębnowe </a:t>
            </a:r>
            <a:r>
              <a:rPr lang="pl-PL" sz="3200" dirty="0" smtClean="0"/>
              <a:t>w normalnej temperaturze</a:t>
            </a:r>
            <a:endParaRPr lang="pl-PL" sz="3200" dirty="0"/>
          </a:p>
        </p:txBody>
      </p:sp>
      <p:pic>
        <p:nvPicPr>
          <p:cNvPr id="8194" name="Picture 2" descr="http://www.psp1.pionki.pl/images/przedmioty/zajeciaTechniczne/oznaczeniaMetek/suszenie-w-susz-bemb-normalneObro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8680"/>
            <a:ext cx="1857049" cy="170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16" y="56388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6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411760" y="2852936"/>
            <a:ext cx="5016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/>
              <a:t>Suszyć w pozycji pionowej</a:t>
            </a:r>
          </a:p>
        </p:txBody>
      </p:sp>
      <p:pic>
        <p:nvPicPr>
          <p:cNvPr id="9218" name="Picture 2" descr="http://www.psp1.pionki.pl/images/przedmioty/zajeciaTechniczne/oznaczeniaMetek/suszycPozycjaPiono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8680"/>
            <a:ext cx="2143335" cy="200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16" y="56388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1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051720" y="2780928"/>
            <a:ext cx="5038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/>
              <a:t>Suszyć w pozycji </a:t>
            </a:r>
            <a:r>
              <a:rPr lang="pl-PL" sz="3200" dirty="0" smtClean="0"/>
              <a:t>poziomej</a:t>
            </a:r>
            <a:endParaRPr lang="pl-PL" sz="3200" dirty="0"/>
          </a:p>
        </p:txBody>
      </p:sp>
      <p:pic>
        <p:nvPicPr>
          <p:cNvPr id="10242" name="Picture 2" descr="http://www.psp1.pionki.pl/images/przedmioty/zajeciaTechniczne/oznaczeniaMetek/suszeniePozycjaPozi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535" y="620688"/>
            <a:ext cx="1822925" cy="165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23528" y="3890665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Jak to zrobić? Najlepiej rozłożyć na stole suche i czyste ręczniki i położyć na nie materiały przeznaczone do wyschnięcia.</a:t>
            </a:r>
          </a:p>
        </p:txBody>
      </p:sp>
      <p:pic>
        <p:nvPicPr>
          <p:cNvPr id="6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16" y="56388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0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083626" y="3212976"/>
            <a:ext cx="3215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smtClean="0"/>
              <a:t>Suszyć </a:t>
            </a:r>
            <a:r>
              <a:rPr lang="pl-PL" sz="3200" dirty="0" smtClean="0"/>
              <a:t>w cieniu</a:t>
            </a:r>
            <a:endParaRPr lang="pl-PL" sz="3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82" y="908720"/>
            <a:ext cx="2164008" cy="199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16" y="56388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6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691680" y="3064603"/>
            <a:ext cx="6016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smtClean="0"/>
              <a:t>Suszyć rozwieszone na </a:t>
            </a:r>
            <a:r>
              <a:rPr lang="pl-PL" sz="3200" dirty="0"/>
              <a:t>sznurze</a:t>
            </a:r>
          </a:p>
        </p:txBody>
      </p:sp>
      <p:pic>
        <p:nvPicPr>
          <p:cNvPr id="12290" name="Picture 2" descr="http://www.psp1.pionki.pl/images/przedmioty/zajeciaTechniczne/oznaczeniaMetek/SuszycNaSznur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92696"/>
            <a:ext cx="2053866" cy="194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16" y="56388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3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2794" y="2780928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 smtClean="0"/>
              <a:t>Nie </a:t>
            </a:r>
            <a:r>
              <a:rPr lang="pl-PL" sz="3200" dirty="0"/>
              <a:t>można suszyć w suszarce bębnowej. </a:t>
            </a:r>
            <a:endParaRPr lang="pl-PL" sz="3200" dirty="0" smtClean="0"/>
          </a:p>
        </p:txBody>
      </p:sp>
      <p:pic>
        <p:nvPicPr>
          <p:cNvPr id="11266" name="Picture 2" descr="http://www.psp1.pionki.pl/images/przedmioty/zajeciaTechniczne/oznaczeniaMetek/nieSuszyWsuszarceBebnow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0688"/>
            <a:ext cx="1778495" cy="163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16" y="56388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4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118624"/>
              </p:ext>
            </p:extLst>
          </p:nvPr>
        </p:nvGraphicFramePr>
        <p:xfrm>
          <a:off x="1723868" y="2128676"/>
          <a:ext cx="7241515" cy="208303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48303"/>
                <a:gridCol w="1448303"/>
                <a:gridCol w="1448303"/>
                <a:gridCol w="1448303"/>
                <a:gridCol w="1448303"/>
              </a:tblGrid>
              <a:tr h="208303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31" y="68403"/>
            <a:ext cx="85105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" y="2561361"/>
            <a:ext cx="1562069" cy="124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48252"/>
            <a:ext cx="1358368" cy="96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77" y="2848251"/>
            <a:ext cx="1493447" cy="96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64" y="2878186"/>
            <a:ext cx="1440983" cy="93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348" y="2832627"/>
            <a:ext cx="1476946" cy="104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713" y="2790664"/>
            <a:ext cx="1405384" cy="121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41626" y="2636912"/>
            <a:ext cx="6861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/>
              <a:t>Prasować w temperaturze do 100°C.</a:t>
            </a:r>
          </a:p>
        </p:txBody>
      </p:sp>
      <p:pic>
        <p:nvPicPr>
          <p:cNvPr id="14338" name="Picture 2" descr="http://www.psp1.pionki.pl/images/przedmioty/zajeciaTechniczne/oznaczeniaMetek/zelazko1-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2032642" cy="14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4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247982"/>
              </p:ext>
            </p:extLst>
          </p:nvPr>
        </p:nvGraphicFramePr>
        <p:xfrm>
          <a:off x="1736407" y="2060848"/>
          <a:ext cx="7241515" cy="208303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48303"/>
                <a:gridCol w="1448303"/>
                <a:gridCol w="1448303"/>
                <a:gridCol w="1448303"/>
                <a:gridCol w="1448303"/>
              </a:tblGrid>
              <a:tr h="208303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" y="692696"/>
            <a:ext cx="895508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7" y="2647606"/>
            <a:ext cx="1628094" cy="97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36" y="2772601"/>
            <a:ext cx="1447949" cy="72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2729235"/>
            <a:ext cx="1453595" cy="76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31" y="2759912"/>
            <a:ext cx="1398554" cy="73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63276"/>
            <a:ext cx="1479092" cy="73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099" y="2772601"/>
            <a:ext cx="1387873" cy="72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181" y="5589240"/>
            <a:ext cx="153035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9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38890" y="2780928"/>
            <a:ext cx="6861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/>
              <a:t>Prasować w temperaturze do </a:t>
            </a:r>
            <a:r>
              <a:rPr lang="pl-PL" sz="3200" dirty="0" smtClean="0"/>
              <a:t>150°C</a:t>
            </a:r>
            <a:r>
              <a:rPr lang="pl-PL" sz="3200" dirty="0"/>
              <a:t>.</a:t>
            </a:r>
          </a:p>
        </p:txBody>
      </p:sp>
      <p:pic>
        <p:nvPicPr>
          <p:cNvPr id="15362" name="Picture 2" descr="http://www.psp1.pionki.pl/images/przedmioty/zajeciaTechniczne/oznaczeniaMetek/zelazko2-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60" y="692696"/>
            <a:ext cx="2363849" cy="152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4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33598" y="2708920"/>
            <a:ext cx="6861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/>
              <a:t>Prasować w temperaturze do </a:t>
            </a:r>
            <a:r>
              <a:rPr lang="pl-PL" sz="3200" dirty="0" smtClean="0"/>
              <a:t>200°C</a:t>
            </a:r>
            <a:r>
              <a:rPr lang="pl-PL" sz="3200" dirty="0"/>
              <a:t>.</a:t>
            </a:r>
          </a:p>
        </p:txBody>
      </p:sp>
      <p:pic>
        <p:nvPicPr>
          <p:cNvPr id="16386" name="Picture 2" descr="http://www.psp1.pionki.pl/images/przedmioty/zajeciaTechniczne/oznaczeniaMetek/zelazko3-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59" y="764703"/>
            <a:ext cx="2363849" cy="152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60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5008" y="2708920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Prasować przez coś lub żelazkiem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z </a:t>
            </a:r>
            <a:r>
              <a:rPr lang="pl-PL" sz="3200" dirty="0"/>
              <a:t>podstawką teflonową</a:t>
            </a:r>
          </a:p>
        </p:txBody>
      </p:sp>
      <p:pic>
        <p:nvPicPr>
          <p:cNvPr id="18434" name="Picture 2" descr="http://www.psp1.pionki.pl/images/przedmioty/zajeciaTechniczne/oznaczeniaMetek/pracowac-przez-c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534" y="260648"/>
            <a:ext cx="2540934" cy="179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7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232412" y="4869160"/>
            <a:ext cx="2781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/>
              <a:t>Nie prasować!</a:t>
            </a:r>
          </a:p>
        </p:txBody>
      </p:sp>
      <p:pic>
        <p:nvPicPr>
          <p:cNvPr id="17410" name="Picture 2" descr="http://www.psp1.pionki.pl/images/przedmioty/zajeciaTechniczne/oznaczeniaMetek/zakaz-zelaz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52936"/>
            <a:ext cx="1830549" cy="158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6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7803459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smtClean="0"/>
              <a:t>Prać ręcznie</a:t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Ten symbol informuje, </a:t>
            </a:r>
            <a:r>
              <a:rPr lang="pl-PL" sz="3200" dirty="0"/>
              <a:t>aby prać ubrania jedynie ręcznie. Nie są to materiały do prania w pralce. Są zazwyczaj wyjątkowo delikatne i pranie razem z innymi rzeczami mogłoby je uszkodzić</a:t>
            </a:r>
            <a:endParaRPr lang="de-AT" sz="3200" dirty="0"/>
          </a:p>
        </p:txBody>
      </p:sp>
      <p:pic>
        <p:nvPicPr>
          <p:cNvPr id="3074" name="Picture 2" descr="http://www.psp1.pionki.pl/images/przedmioty/zajeciaTechniczne/oznaczeniaMetek/pracRecz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45" y="404664"/>
            <a:ext cx="2661884" cy="210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Znalezione obrazy dla zapytania ikona dom"/>
          <p:cNvSpPr>
            <a:spLocks noChangeAspect="1" noChangeArrowheads="1"/>
          </p:cNvSpPr>
          <p:nvPr/>
        </p:nvSpPr>
        <p:spPr bwMode="auto">
          <a:xfrm>
            <a:off x="155575" y="-1608138"/>
            <a:ext cx="35052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2" name="Picture 4" descr="Dom budynek czołowa Darmowe ikony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1723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óżyczka XD\Desktop\PREZENTACJE\prac w 30 stopnia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692696"/>
            <a:ext cx="5808981" cy="2786082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0" y="3874348"/>
            <a:ext cx="9036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Symbol ten oznacza, że zarówno pranie ręczne, jak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i </a:t>
            </a:r>
            <a:r>
              <a:rPr lang="pl-PL" sz="2800" dirty="0"/>
              <a:t>w pralkach automatycznych jest </a:t>
            </a:r>
            <a:r>
              <a:rPr lang="pl-PL" sz="2800" dirty="0" smtClean="0"/>
              <a:t>dopuszczalne (maksymalna temperatura </a:t>
            </a:r>
            <a:r>
              <a:rPr lang="pl-PL" sz="2800" dirty="0" smtClean="0"/>
              <a:t>wody - 30 </a:t>
            </a:r>
            <a:r>
              <a:rPr lang="pl-PL" sz="2800" dirty="0" smtClean="0"/>
              <a:t>stopni Celsjusza). </a:t>
            </a:r>
            <a:endParaRPr lang="pl-PL" sz="2800" dirty="0"/>
          </a:p>
        </p:txBody>
      </p:sp>
      <p:pic>
        <p:nvPicPr>
          <p:cNvPr id="512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5224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3670" y="2636912"/>
            <a:ext cx="7467600" cy="3528392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Pranie z zachowaniem ostrożności (delikatnie</a:t>
            </a:r>
            <a:r>
              <a:rPr lang="pl-PL" dirty="0" smtClean="0"/>
              <a:t>)</a:t>
            </a:r>
            <a:endParaRPr lang="de-A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3143339" cy="180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17232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5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7467600" cy="2808312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Pranie z zachowaniem szczególnej ostrożności (bardzo delikatnie</a:t>
            </a:r>
            <a:r>
              <a:rPr lang="pl-PL" sz="3600" dirty="0" smtClean="0"/>
              <a:t>) </a:t>
            </a:r>
            <a:endParaRPr lang="de-AT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36712"/>
            <a:ext cx="2502768" cy="167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9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064896" cy="32403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/>
              <a:t>Nie prać</a:t>
            </a:r>
            <a:r>
              <a:rPr lang="pl-PL" sz="3200" dirty="0" smtClean="0"/>
              <a:t>!</a:t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Dany </a:t>
            </a:r>
            <a:r>
              <a:rPr lang="pl-PL" sz="3200" dirty="0"/>
              <a:t>materiał nie nadaje się do </a:t>
            </a:r>
            <a:r>
              <a:rPr lang="pl-PL" sz="3200" dirty="0" smtClean="0"/>
              <a:t>prania w wodzie, </a:t>
            </a:r>
            <a:r>
              <a:rPr lang="pl-PL" sz="3200" dirty="0"/>
              <a:t>więc aby go wyczyścić należy skorzystać z usług profesjonalnej pralni chemicznej. Takie ubrania zostaną wyczyszczone </a:t>
            </a:r>
            <a:r>
              <a:rPr lang="pl-PL" sz="3200" dirty="0" smtClean="0"/>
              <a:t>chemicznie.</a:t>
            </a:r>
            <a:endParaRPr lang="de-AT" sz="3200" dirty="0"/>
          </a:p>
        </p:txBody>
      </p:sp>
      <p:pic>
        <p:nvPicPr>
          <p:cNvPr id="6146" name="Picture 2" descr="http://www.psp1.pionki.pl/images/przedmioty/zajeciaTechniczne/oznaczeniaMetek/NiePr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73702"/>
            <a:ext cx="2520280" cy="157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45224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0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653668"/>
              </p:ext>
            </p:extLst>
          </p:nvPr>
        </p:nvGraphicFramePr>
        <p:xfrm>
          <a:off x="1736407" y="2060848"/>
          <a:ext cx="7241515" cy="208303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48303"/>
                <a:gridCol w="1448303"/>
                <a:gridCol w="1448303"/>
                <a:gridCol w="1448303"/>
                <a:gridCol w="1448303"/>
              </a:tblGrid>
              <a:tr h="208303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Prostokąt 10"/>
          <p:cNvSpPr/>
          <p:nvPr/>
        </p:nvSpPr>
        <p:spPr>
          <a:xfrm>
            <a:off x="0" y="260648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/>
              <a:t>2. Symbole dotyczące </a:t>
            </a:r>
            <a:r>
              <a:rPr lang="pl-PL" sz="3600" b="1" dirty="0" smtClean="0"/>
              <a:t>czyszczenia </a:t>
            </a:r>
            <a:r>
              <a:rPr lang="pl-PL" sz="3600" b="1" dirty="0"/>
              <a:t>chemicznego:</a:t>
            </a:r>
            <a:endParaRPr lang="pl-PL" sz="3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1793"/>
            <a:ext cx="1603814" cy="166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440436"/>
            <a:ext cx="1398503" cy="139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30" y="2440436"/>
            <a:ext cx="1461829" cy="134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27" y="2409674"/>
            <a:ext cx="1418252" cy="137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479" y="2409674"/>
            <a:ext cx="1453849" cy="137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343" y="2412923"/>
            <a:ext cx="1418522" cy="130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60" y="5661248"/>
            <a:ext cx="1530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4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306</TotalTime>
  <Words>186</Words>
  <Application>Microsoft Office PowerPoint</Application>
  <PresentationFormat>Pokaz na ekranie (4:3)</PresentationFormat>
  <Paragraphs>32</Paragraphs>
  <Slides>33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Techniczny</vt:lpstr>
      <vt:lpstr>Znaki informacyjne dotyczące konserwowania wyrobów włókienniczych </vt:lpstr>
      <vt:lpstr>Prezentacja programu PowerPoint</vt:lpstr>
      <vt:lpstr>Prezentacja programu PowerPoint</vt:lpstr>
      <vt:lpstr>Prać ręcznie  Ten symbol informuje, aby prać ubrania jedynie ręcznie. Nie są to materiały do prania w pralce. Są zazwyczaj wyjątkowo delikatne i pranie razem z innymi rzeczami mogłoby je uszkodzić</vt:lpstr>
      <vt:lpstr>Prezentacja programu PowerPoint</vt:lpstr>
      <vt:lpstr>Pranie z zachowaniem ostrożności (delikatnie)</vt:lpstr>
      <vt:lpstr>Pranie z zachowaniem szczególnej ostrożności (bardzo delikatnie) </vt:lpstr>
      <vt:lpstr>Nie prać!  Dany materiał nie nadaje się do prania w wodzie, więc aby go wyczyścić należy skorzystać z usług profesjonalnej pralni chemicznej. Takie ubrania zostaną wyczyszczone chemicznie.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OZNACZAJĄ ZNAKI NA METKACH?</dc:title>
  <dc:creator>Różyczka</dc:creator>
  <cp:lastModifiedBy>Użytkownik systemu Windows</cp:lastModifiedBy>
  <cp:revision>121</cp:revision>
  <dcterms:created xsi:type="dcterms:W3CDTF">2018-05-06T20:20:58Z</dcterms:created>
  <dcterms:modified xsi:type="dcterms:W3CDTF">2019-08-05T21:05:23Z</dcterms:modified>
</cp:coreProperties>
</file>