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4" r:id="rId5"/>
    <p:sldId id="275" r:id="rId6"/>
    <p:sldId id="276" r:id="rId7"/>
    <p:sldId id="270" r:id="rId8"/>
    <p:sldId id="268" r:id="rId9"/>
    <p:sldId id="271" r:id="rId10"/>
    <p:sldId id="281" r:id="rId11"/>
    <p:sldId id="272" r:id="rId12"/>
    <p:sldId id="273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297C-564D-4B7C-BF5D-CB63AA894512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1EC4-CD1C-4260-A1FB-F62C8765B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297C-564D-4B7C-BF5D-CB63AA894512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1EC4-CD1C-4260-A1FB-F62C8765B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297C-564D-4B7C-BF5D-CB63AA894512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1EC4-CD1C-4260-A1FB-F62C8765B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297C-564D-4B7C-BF5D-CB63AA894512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1EC4-CD1C-4260-A1FB-F62C8765B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297C-564D-4B7C-BF5D-CB63AA894512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1EC4-CD1C-4260-A1FB-F62C8765B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297C-564D-4B7C-BF5D-CB63AA894512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1EC4-CD1C-4260-A1FB-F62C8765B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297C-564D-4B7C-BF5D-CB63AA894512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1EC4-CD1C-4260-A1FB-F62C8765B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297C-564D-4B7C-BF5D-CB63AA894512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1EC4-CD1C-4260-A1FB-F62C8765B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297C-564D-4B7C-BF5D-CB63AA894512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1EC4-CD1C-4260-A1FB-F62C8765B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297C-564D-4B7C-BF5D-CB63AA894512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1EC4-CD1C-4260-A1FB-F62C8765B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297C-564D-4B7C-BF5D-CB63AA894512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1EC4-CD1C-4260-A1FB-F62C8765B2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297C-564D-4B7C-BF5D-CB63AA894512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1EC4-CD1C-4260-A1FB-F62C8765B28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215172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800" dirty="0" smtClean="0">
                <a:solidFill>
                  <a:srgbClr val="FF0000"/>
                </a:solidFill>
              </a:rPr>
              <a:t>Dzianiny i tkaniny</a:t>
            </a:r>
            <a:endParaRPr lang="pl-PL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404664"/>
            <a:ext cx="4261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Przykłady </a:t>
            </a:r>
            <a:r>
              <a:rPr lang="pl-PL" sz="2800" dirty="0" smtClean="0">
                <a:solidFill>
                  <a:srgbClr val="FF0000"/>
                </a:solidFill>
              </a:rPr>
              <a:t>splotów tkackich: 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99592" y="6003283"/>
            <a:ext cx="2905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2. Splot koszykowy</a:t>
            </a:r>
            <a:endParaRPr lang="pl-PL" sz="2800" dirty="0"/>
          </a:p>
        </p:txBody>
      </p:sp>
      <p:pic>
        <p:nvPicPr>
          <p:cNvPr id="1026" name="Picture 2" descr="http://3.bp.blogspot.com/-FB318nPNUg4/UB6cUsXLymI/AAAAAAAAAbE/nVg6lkX6eIo/s1600/basketwea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299348" cy="469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404664"/>
            <a:ext cx="2991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Przykłady splotów: </a:t>
            </a:r>
          </a:p>
        </p:txBody>
      </p:sp>
      <p:sp>
        <p:nvSpPr>
          <p:cNvPr id="4" name="Prostokąt 3"/>
          <p:cNvSpPr/>
          <p:nvPr/>
        </p:nvSpPr>
        <p:spPr>
          <a:xfrm>
            <a:off x="899592" y="6003283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3. Splot panama</a:t>
            </a:r>
            <a:endParaRPr lang="pl-PL" sz="2800" dirty="0"/>
          </a:p>
        </p:txBody>
      </p:sp>
      <p:pic>
        <p:nvPicPr>
          <p:cNvPr id="4098" name="Picture 2" descr="https://image.jimcdn.com/app/cms/image/transf/dimension=390x1024:format=jpg/path/sd189ddb297327478/image/ie7c7d7dddb6800e0/version/1415092552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99134"/>
            <a:ext cx="6336704" cy="47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404664"/>
            <a:ext cx="2991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Przykłady splotów: </a:t>
            </a:r>
          </a:p>
        </p:txBody>
      </p:sp>
      <p:sp>
        <p:nvSpPr>
          <p:cNvPr id="4" name="Prostokąt 3"/>
          <p:cNvSpPr/>
          <p:nvPr/>
        </p:nvSpPr>
        <p:spPr>
          <a:xfrm>
            <a:off x="899592" y="6003283"/>
            <a:ext cx="2334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4. Splot skośny</a:t>
            </a:r>
            <a:endParaRPr lang="pl-PL" sz="2800" dirty="0"/>
          </a:p>
        </p:txBody>
      </p:sp>
      <p:pic>
        <p:nvPicPr>
          <p:cNvPr id="5122" name="Picture 2" descr="https://image.jimcdn.com/app/cms/image/transf/dimension=390x1024:format=jpg/path/sd189ddb297327478/image/i78f636c062c5581e/version/1415092627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336704" cy="47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495" y="332656"/>
            <a:ext cx="87129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Przędza</a:t>
            </a:r>
            <a:r>
              <a:rPr lang="pl-PL" sz="2800" dirty="0" smtClean="0"/>
              <a:t> jest </a:t>
            </a:r>
            <a:r>
              <a:rPr lang="pl-PL" sz="2800" dirty="0"/>
              <a:t>produktem uzyskiwanym przez skręcenie ze sobą włókien. </a:t>
            </a:r>
            <a:endParaRPr lang="pl-PL" sz="2800" dirty="0" smtClean="0"/>
          </a:p>
          <a:p>
            <a:r>
              <a:rPr lang="pl-PL" sz="2800" dirty="0"/>
              <a:t>W zależności od zastosowania przędze dzieli się na tkacką </a:t>
            </a:r>
            <a:r>
              <a:rPr lang="pl-PL" sz="2800" dirty="0" smtClean="0"/>
              <a:t>i dziewiarską. </a:t>
            </a:r>
            <a:endParaRPr lang="pl-PL" sz="2800" dirty="0"/>
          </a:p>
        </p:txBody>
      </p:sp>
      <p:pic>
        <p:nvPicPr>
          <p:cNvPr id="1026" name="Picture 2" descr="Przędza norweska Esito 6,5/2i3 1000 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42291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231" y="2348880"/>
            <a:ext cx="43564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Przędzalnia</a:t>
            </a:r>
            <a:r>
              <a:rPr lang="pl-PL" sz="2800" dirty="0"/>
              <a:t> – oddział zakładu włókienniczego zajmujący się przetwarzaniem włókna na przędzę.</a:t>
            </a:r>
          </a:p>
        </p:txBody>
      </p:sp>
      <p:sp>
        <p:nvSpPr>
          <p:cNvPr id="3" name="AutoShape 2" descr="Znalezione obrazy dla zapytania przędzalnia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https://upload.wikimedia.org/wikipedia/commons/thumb/2/25/Continua.JPG/800px-Contin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88" y="1196933"/>
            <a:ext cx="4253678" cy="56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42910" y="285728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  <a:latin typeface="Arial"/>
              </a:rPr>
              <a:t>Dzianina</a:t>
            </a:r>
            <a:r>
              <a:rPr lang="pl-PL" sz="2800" dirty="0" smtClean="0">
                <a:latin typeface="Arial"/>
              </a:rPr>
              <a:t> - </a:t>
            </a:r>
            <a:r>
              <a:rPr lang="pl-PL" sz="2800" b="1" dirty="0" smtClean="0"/>
              <a:t>wyrób </a:t>
            </a:r>
            <a:r>
              <a:rPr lang="pl-PL" sz="2800" b="1" dirty="0"/>
              <a:t>włókienniczy płaski powstający przez tworzenie rządków lub kolumienek wzajemnie ze sobą połączonych oczek.</a:t>
            </a:r>
            <a:r>
              <a:rPr lang="pl-PL" sz="2800" dirty="0"/>
              <a:t> 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644214" y="2564904"/>
            <a:ext cx="32147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pload.wikimedia.org/wikipedia/commons/thumb/8/8f/Gestrick_links-rechts_linke_Seite.jpeg/220px-Gestrick_links-rechts_linke_Seit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74" y="2776309"/>
            <a:ext cx="3496472" cy="257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77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3326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00FF"/>
                </a:solidFill>
              </a:rPr>
              <a:t>Tkanina</a:t>
            </a:r>
            <a:r>
              <a:rPr lang="pl-PL" sz="2800" dirty="0">
                <a:solidFill>
                  <a:srgbClr val="0000FF"/>
                </a:solidFill>
              </a:rPr>
              <a:t> – wyrób </a:t>
            </a:r>
            <a:r>
              <a:rPr lang="pl-PL" sz="2800" dirty="0" smtClean="0">
                <a:solidFill>
                  <a:srgbClr val="0000FF"/>
                </a:solidFill>
              </a:rPr>
              <a:t>włókienniczy, </a:t>
            </a:r>
            <a:r>
              <a:rPr lang="pl-PL" sz="2800" dirty="0">
                <a:solidFill>
                  <a:srgbClr val="0000FF"/>
                </a:solidFill>
              </a:rPr>
              <a:t>powstaje  w wyniku przeplatania się pod kątem prostym nitek wątku i osnowy.</a:t>
            </a:r>
            <a:endParaRPr lang="pl-PL" sz="2800" dirty="0"/>
          </a:p>
        </p:txBody>
      </p:sp>
      <p:pic>
        <p:nvPicPr>
          <p:cNvPr id="1028" name="Picture 4" descr="Znalezione obrazy dla zapytania tkanina jak powst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48" y="1453418"/>
            <a:ext cx="7070631" cy="48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9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tkan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67898" cy="577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142852"/>
            <a:ext cx="85725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Do </a:t>
            </a:r>
            <a:r>
              <a:rPr lang="pl-PL" sz="3200" dirty="0"/>
              <a:t>wyrobu dzianin używa się kolorowych włóczek, które się </a:t>
            </a:r>
            <a:r>
              <a:rPr lang="pl-PL" sz="3200" dirty="0" smtClean="0"/>
              <a:t>przeplatają</a:t>
            </a:r>
            <a:r>
              <a:rPr lang="pl-PL" sz="3200" dirty="0"/>
              <a:t>, aby stworzyć ciekawe i kolorowe wzory</a:t>
            </a:r>
            <a:r>
              <a:rPr lang="pl-PL" sz="3200" dirty="0" smtClean="0"/>
              <a:t>.</a:t>
            </a:r>
          </a:p>
          <a:p>
            <a:endParaRPr lang="pl-PL" sz="3200" dirty="0"/>
          </a:p>
          <a:p>
            <a:r>
              <a:rPr lang="pl-PL" sz="3200" dirty="0"/>
              <a:t>Dzianina w porównaniu z tkaniną jest bardziej przewiewna, </a:t>
            </a:r>
            <a:r>
              <a:rPr lang="pl-PL" sz="3200" dirty="0" smtClean="0"/>
              <a:t>elastyczna </a:t>
            </a:r>
            <a:r>
              <a:rPr lang="pl-PL" sz="3200" dirty="0"/>
              <a:t>i rozciągliwa. </a:t>
            </a:r>
            <a:endParaRPr lang="pl-PL" sz="3200" dirty="0" smtClean="0"/>
          </a:p>
          <a:p>
            <a:r>
              <a:rPr lang="pl-PL" sz="3200" dirty="0" smtClean="0"/>
              <a:t>Wadą </a:t>
            </a:r>
            <a:r>
              <a:rPr lang="pl-PL" sz="3200" dirty="0"/>
              <a:t>dzianiny jest to, że może łatwo ulec zniszczeniu wskutek prucia się nitek. Mamy wówczas do czynienia z </a:t>
            </a:r>
            <a:r>
              <a:rPr lang="pl-PL" sz="3200" dirty="0" smtClean="0"/>
              <a:t>„lecącymi” oczkami. Z dzianin wytwarza się rajstopy, skarpety, swetry, czapki, szaliki, rękawiczki itp.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404664"/>
            <a:ext cx="4261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Przykłady </a:t>
            </a:r>
            <a:r>
              <a:rPr lang="pl-PL" sz="2800" dirty="0" smtClean="0">
                <a:solidFill>
                  <a:srgbClr val="FF0000"/>
                </a:solidFill>
              </a:rPr>
              <a:t>splotów tkackich: 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image.jimcdn.com/app/cms/image/transf/dimension=390x1024:format=jpg/path/sd189ddb297327478/image/i5905f2609ddd06a5/version/1415092477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8" y="1052736"/>
            <a:ext cx="6338309" cy="476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899592" y="6003283"/>
            <a:ext cx="447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1. Splot płócienny czyli prosty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383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153</Words>
  <Application>Microsoft Office PowerPoint</Application>
  <PresentationFormat>Pokaz na ekranie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Dzianiny</dc:title>
  <dc:creator>TS</dc:creator>
  <cp:lastModifiedBy>Użytkownik systemu Windows</cp:lastModifiedBy>
  <cp:revision>56</cp:revision>
  <dcterms:created xsi:type="dcterms:W3CDTF">2009-11-12T21:24:47Z</dcterms:created>
  <dcterms:modified xsi:type="dcterms:W3CDTF">2020-04-19T15:19:07Z</dcterms:modified>
</cp:coreProperties>
</file>