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90" r:id="rId3"/>
    <p:sldId id="292" r:id="rId4"/>
    <p:sldId id="298" r:id="rId5"/>
    <p:sldId id="295" r:id="rId6"/>
    <p:sldId id="291" r:id="rId7"/>
    <p:sldId id="299" r:id="rId8"/>
    <p:sldId id="296" r:id="rId9"/>
    <p:sldId id="297" r:id="rId10"/>
    <p:sldId id="300" r:id="rId11"/>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Ref idx="1002">
        <a:schemeClr val="bg2"/>
      </p:bgRef>
    </p:bg>
    <p:spTree>
      <p:nvGrpSpPr>
        <p:cNvPr id="1" name=""/>
        <p:cNvGrpSpPr/>
        <p:nvPr/>
      </p:nvGrpSpPr>
      <p:grpSpPr>
        <a:xfrm>
          <a:off x="0" y="0"/>
          <a:ext cx="0" cy="0"/>
          <a:chOff x="0" y="0"/>
          <a:chExt cx="0" cy="0"/>
        </a:xfrm>
      </p:grpSpPr>
      <p:sp>
        <p:nvSpPr>
          <p:cNvPr id="7" name="Dowolny kształt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Dowolny kształt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Tytuł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pl-PL" smtClean="0"/>
              <a:t>Kliknij, aby edytować styl</a:t>
            </a:r>
            <a:endParaRPr kumimoji="0" lang="en-US"/>
          </a:p>
        </p:txBody>
      </p:sp>
      <p:sp>
        <p:nvSpPr>
          <p:cNvPr id="17" name="Podtytuł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l-PL" smtClean="0"/>
              <a:t>Kliknij, aby edytować styl wzorca podtytułu</a:t>
            </a:r>
            <a:endParaRPr kumimoji="0" lang="en-US"/>
          </a:p>
        </p:txBody>
      </p:sp>
      <p:sp>
        <p:nvSpPr>
          <p:cNvPr id="30" name="Symbol zastępczy daty 29"/>
          <p:cNvSpPr>
            <a:spLocks noGrp="1"/>
          </p:cNvSpPr>
          <p:nvPr>
            <p:ph type="dt" sz="half" idx="10"/>
          </p:nvPr>
        </p:nvSpPr>
        <p:spPr/>
        <p:txBody>
          <a:bodyPr/>
          <a:lstStyle/>
          <a:p>
            <a:fld id="{A0467005-EBED-44B0-9D78-9D9DFF1C6C88}" type="datetimeFigureOut">
              <a:rPr lang="pl-PL" smtClean="0"/>
              <a:t>05.08.2019</a:t>
            </a:fld>
            <a:endParaRPr lang="de-AT"/>
          </a:p>
        </p:txBody>
      </p:sp>
      <p:sp>
        <p:nvSpPr>
          <p:cNvPr id="19" name="Symbol zastępczy stopki 18"/>
          <p:cNvSpPr>
            <a:spLocks noGrp="1"/>
          </p:cNvSpPr>
          <p:nvPr>
            <p:ph type="ftr" sz="quarter" idx="11"/>
          </p:nvPr>
        </p:nvSpPr>
        <p:spPr/>
        <p:txBody>
          <a:bodyPr/>
          <a:lstStyle/>
          <a:p>
            <a:endParaRPr lang="de-AT"/>
          </a:p>
        </p:txBody>
      </p:sp>
      <p:sp>
        <p:nvSpPr>
          <p:cNvPr id="27" name="Symbol zastępczy numeru slajdu 26"/>
          <p:cNvSpPr>
            <a:spLocks noGrp="1"/>
          </p:cNvSpPr>
          <p:nvPr>
            <p:ph type="sldNum" sz="quarter" idx="12"/>
          </p:nvPr>
        </p:nvSpPr>
        <p:spPr/>
        <p:txBody>
          <a:bodyPr/>
          <a:lstStyle/>
          <a:p>
            <a:fld id="{E1961908-A847-435C-9A7E-D941FB6D6AC2}" type="slidenum">
              <a:rPr lang="de-AT" smtClean="0"/>
              <a:t>‹#›</a:t>
            </a:fld>
            <a:endParaRPr lang="de-AT"/>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A0467005-EBED-44B0-9D78-9D9DFF1C6C88}" type="datetimeFigureOut">
              <a:rPr lang="pl-PL" smtClean="0"/>
              <a:t>05.08.2019</a:t>
            </a:fld>
            <a:endParaRPr lang="de-AT"/>
          </a:p>
        </p:txBody>
      </p:sp>
      <p:sp>
        <p:nvSpPr>
          <p:cNvPr id="5" name="Symbol zastępczy stopki 4"/>
          <p:cNvSpPr>
            <a:spLocks noGrp="1"/>
          </p:cNvSpPr>
          <p:nvPr>
            <p:ph type="ftr" sz="quarter" idx="11"/>
          </p:nvPr>
        </p:nvSpPr>
        <p:spPr/>
        <p:txBody>
          <a:bodyPr/>
          <a:lstStyle/>
          <a:p>
            <a:endParaRPr lang="de-AT"/>
          </a:p>
        </p:txBody>
      </p:sp>
      <p:sp>
        <p:nvSpPr>
          <p:cNvPr id="6" name="Symbol zastępczy numeru slajdu 5"/>
          <p:cNvSpPr>
            <a:spLocks noGrp="1"/>
          </p:cNvSpPr>
          <p:nvPr>
            <p:ph type="sldNum" sz="quarter" idx="12"/>
          </p:nvPr>
        </p:nvSpPr>
        <p:spPr/>
        <p:txBody>
          <a:bodyPr/>
          <a:lstStyle/>
          <a:p>
            <a:fld id="{E1961908-A847-435C-9A7E-D941FB6D6AC2}" type="slidenum">
              <a:rPr lang="de-AT" smtClean="0"/>
              <a:t>‹#›</a:t>
            </a:fld>
            <a:endParaRPr lang="de-A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kumimoji="0" lang="pl-PL" smtClean="0"/>
              <a:t>Kliknij, aby edytować styl</a:t>
            </a:r>
            <a:endParaRPr kumimoji="0" lang="en-US"/>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A0467005-EBED-44B0-9D78-9D9DFF1C6C88}" type="datetimeFigureOut">
              <a:rPr lang="pl-PL" smtClean="0"/>
              <a:t>05.08.2019</a:t>
            </a:fld>
            <a:endParaRPr lang="de-AT"/>
          </a:p>
        </p:txBody>
      </p:sp>
      <p:sp>
        <p:nvSpPr>
          <p:cNvPr id="5" name="Symbol zastępczy stopki 4"/>
          <p:cNvSpPr>
            <a:spLocks noGrp="1"/>
          </p:cNvSpPr>
          <p:nvPr>
            <p:ph type="ftr" sz="quarter" idx="11"/>
          </p:nvPr>
        </p:nvSpPr>
        <p:spPr/>
        <p:txBody>
          <a:bodyPr/>
          <a:lstStyle/>
          <a:p>
            <a:endParaRPr lang="de-AT"/>
          </a:p>
        </p:txBody>
      </p:sp>
      <p:sp>
        <p:nvSpPr>
          <p:cNvPr id="6" name="Symbol zastępczy numeru slajdu 5"/>
          <p:cNvSpPr>
            <a:spLocks noGrp="1"/>
          </p:cNvSpPr>
          <p:nvPr>
            <p:ph type="sldNum" sz="quarter" idx="12"/>
          </p:nvPr>
        </p:nvSpPr>
        <p:spPr/>
        <p:txBody>
          <a:bodyPr/>
          <a:lstStyle/>
          <a:p>
            <a:fld id="{E1961908-A847-435C-9A7E-D941FB6D6AC2}" type="slidenum">
              <a:rPr lang="de-AT" smtClean="0"/>
              <a:t>‹#›</a:t>
            </a:fld>
            <a:endParaRPr lang="de-A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lgn="l">
              <a:defRPr/>
            </a:lvl1pPr>
          </a:lstStyle>
          <a:p>
            <a:r>
              <a:rPr kumimoji="0" lang="pl-PL" smtClean="0"/>
              <a:t>Kliknij, aby edytować styl</a:t>
            </a:r>
            <a:endParaRPr kumimoji="0" lang="en-US"/>
          </a:p>
        </p:txBody>
      </p:sp>
      <p:sp>
        <p:nvSpPr>
          <p:cNvPr id="3" name="Symbol zastępczy zawartości 2"/>
          <p:cNvSpPr>
            <a:spLocks noGrp="1"/>
          </p:cNvSpPr>
          <p:nvPr>
            <p:ph idx="1"/>
          </p:nvPr>
        </p:nvSpPr>
        <p:spPr/>
        <p:txBody>
          <a:body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daty 3"/>
          <p:cNvSpPr>
            <a:spLocks noGrp="1"/>
          </p:cNvSpPr>
          <p:nvPr>
            <p:ph type="dt" sz="half" idx="10"/>
          </p:nvPr>
        </p:nvSpPr>
        <p:spPr/>
        <p:txBody>
          <a:bodyPr/>
          <a:lstStyle/>
          <a:p>
            <a:fld id="{A0467005-EBED-44B0-9D78-9D9DFF1C6C88}" type="datetimeFigureOut">
              <a:rPr lang="pl-PL" smtClean="0"/>
              <a:t>05.08.2019</a:t>
            </a:fld>
            <a:endParaRPr lang="de-AT"/>
          </a:p>
        </p:txBody>
      </p:sp>
      <p:sp>
        <p:nvSpPr>
          <p:cNvPr id="5" name="Symbol zastępczy stopki 4"/>
          <p:cNvSpPr>
            <a:spLocks noGrp="1"/>
          </p:cNvSpPr>
          <p:nvPr>
            <p:ph type="ftr" sz="quarter" idx="11"/>
          </p:nvPr>
        </p:nvSpPr>
        <p:spPr/>
        <p:txBody>
          <a:bodyPr/>
          <a:lstStyle/>
          <a:p>
            <a:endParaRPr lang="de-AT"/>
          </a:p>
        </p:txBody>
      </p:sp>
      <p:sp>
        <p:nvSpPr>
          <p:cNvPr id="6" name="Symbol zastępczy numeru slajdu 5"/>
          <p:cNvSpPr>
            <a:spLocks noGrp="1"/>
          </p:cNvSpPr>
          <p:nvPr>
            <p:ph type="sldNum" sz="quarter" idx="12"/>
          </p:nvPr>
        </p:nvSpPr>
        <p:spPr/>
        <p:txBody>
          <a:bodyPr/>
          <a:lstStyle/>
          <a:p>
            <a:fld id="{E1961908-A847-435C-9A7E-D941FB6D6AC2}" type="slidenum">
              <a:rPr lang="de-AT" smtClean="0"/>
              <a:t>‹#›</a:t>
            </a:fld>
            <a:endParaRPr lang="de-A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2">
        <a:schemeClr val="bg2"/>
      </p:bgRef>
    </p:bg>
    <p:spTree>
      <p:nvGrpSpPr>
        <p:cNvPr id="1" name=""/>
        <p:cNvGrpSpPr/>
        <p:nvPr/>
      </p:nvGrpSpPr>
      <p:grpSpPr>
        <a:xfrm>
          <a:off x="0" y="0"/>
          <a:ext cx="0" cy="0"/>
          <a:chOff x="0" y="0"/>
          <a:chExt cx="0" cy="0"/>
        </a:xfrm>
      </p:grpSpPr>
      <p:sp>
        <p:nvSpPr>
          <p:cNvPr id="7" name="Dowolny kształt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Dowolny kształt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Tytuł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l-PL" smtClean="0"/>
              <a:t>Kliknij, aby edytować style wzorca tekstu</a:t>
            </a:r>
          </a:p>
        </p:txBody>
      </p:sp>
      <p:sp>
        <p:nvSpPr>
          <p:cNvPr id="4" name="Symbol zastępczy daty 3"/>
          <p:cNvSpPr>
            <a:spLocks noGrp="1"/>
          </p:cNvSpPr>
          <p:nvPr>
            <p:ph type="dt" sz="half" idx="10"/>
          </p:nvPr>
        </p:nvSpPr>
        <p:spPr/>
        <p:txBody>
          <a:bodyPr/>
          <a:lstStyle/>
          <a:p>
            <a:fld id="{A0467005-EBED-44B0-9D78-9D9DFF1C6C88}" type="datetimeFigureOut">
              <a:rPr lang="pl-PL" smtClean="0"/>
              <a:t>05.08.2019</a:t>
            </a:fld>
            <a:endParaRPr lang="de-AT"/>
          </a:p>
        </p:txBody>
      </p:sp>
      <p:sp>
        <p:nvSpPr>
          <p:cNvPr id="5" name="Symbol zastępczy stopki 4"/>
          <p:cNvSpPr>
            <a:spLocks noGrp="1"/>
          </p:cNvSpPr>
          <p:nvPr>
            <p:ph type="ftr" sz="quarter" idx="11"/>
          </p:nvPr>
        </p:nvSpPr>
        <p:spPr/>
        <p:txBody>
          <a:bodyPr/>
          <a:lstStyle/>
          <a:p>
            <a:endParaRPr lang="de-AT"/>
          </a:p>
        </p:txBody>
      </p:sp>
      <p:sp>
        <p:nvSpPr>
          <p:cNvPr id="6" name="Symbol zastępczy numeru slajdu 5"/>
          <p:cNvSpPr>
            <a:spLocks noGrp="1"/>
          </p:cNvSpPr>
          <p:nvPr>
            <p:ph type="sldNum" sz="quarter" idx="12"/>
          </p:nvPr>
        </p:nvSpPr>
        <p:spPr/>
        <p:txBody>
          <a:bodyPr/>
          <a:lstStyle/>
          <a:p>
            <a:fld id="{E1961908-A847-435C-9A7E-D941FB6D6AC2}" type="slidenum">
              <a:rPr lang="de-AT" smtClean="0"/>
              <a:t>‹#›</a:t>
            </a:fld>
            <a:endParaRPr lang="de-AT"/>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638"/>
            <a:ext cx="7467600" cy="1143000"/>
          </a:xfrm>
        </p:spPr>
        <p:txBody>
          <a:bodyPr/>
          <a:lstStyle/>
          <a:p>
            <a:r>
              <a:rPr kumimoji="0" lang="pl-PL" smtClean="0"/>
              <a:t>Kliknij, aby edytować styl</a:t>
            </a:r>
            <a:endParaRPr kumimoji="0" lang="en-US"/>
          </a:p>
        </p:txBody>
      </p:sp>
      <p:sp>
        <p:nvSpPr>
          <p:cNvPr id="3" name="Symbol zastępczy zawartości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4" name="Symbol zastępczy zawartości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fld id="{A0467005-EBED-44B0-9D78-9D9DFF1C6C88}" type="datetimeFigureOut">
              <a:rPr lang="pl-PL" smtClean="0"/>
              <a:t>05.08.2019</a:t>
            </a:fld>
            <a:endParaRPr lang="de-AT"/>
          </a:p>
        </p:txBody>
      </p:sp>
      <p:sp>
        <p:nvSpPr>
          <p:cNvPr id="6" name="Symbol zastępczy stopki 5"/>
          <p:cNvSpPr>
            <a:spLocks noGrp="1"/>
          </p:cNvSpPr>
          <p:nvPr>
            <p:ph type="ftr" sz="quarter" idx="11"/>
          </p:nvPr>
        </p:nvSpPr>
        <p:spPr/>
        <p:txBody>
          <a:bodyPr/>
          <a:lstStyle/>
          <a:p>
            <a:endParaRPr lang="de-AT"/>
          </a:p>
        </p:txBody>
      </p:sp>
      <p:sp>
        <p:nvSpPr>
          <p:cNvPr id="7" name="Symbol zastępczy numeru slajdu 6"/>
          <p:cNvSpPr>
            <a:spLocks noGrp="1"/>
          </p:cNvSpPr>
          <p:nvPr>
            <p:ph type="sldNum" sz="quarter" idx="12"/>
          </p:nvPr>
        </p:nvSpPr>
        <p:spPr/>
        <p:txBody>
          <a:bodyPr/>
          <a:lstStyle/>
          <a:p>
            <a:fld id="{E1961908-A847-435C-9A7E-D941FB6D6AC2}" type="slidenum">
              <a:rPr lang="de-AT" smtClean="0"/>
              <a:t>‹#›</a:t>
            </a:fld>
            <a:endParaRPr lang="de-A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8229600" cy="1143000"/>
          </a:xfrm>
        </p:spPr>
        <p:txBody>
          <a:bodyPr anchor="ctr"/>
          <a:lstStyle>
            <a:lvl1pPr>
              <a:defRPr/>
            </a:lvl1pPr>
          </a:lstStyle>
          <a:p>
            <a:r>
              <a:rPr kumimoji="0" lang="pl-PL" smtClean="0"/>
              <a:t>Kliknij, aby edytować styl</a:t>
            </a:r>
            <a:endParaRPr kumimoji="0" lang="en-US"/>
          </a:p>
        </p:txBody>
      </p:sp>
      <p:sp>
        <p:nvSpPr>
          <p:cNvPr id="3" name="Symbol zastępczy tekstu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4" name="Symbol zastępczy tekstu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pl-PL" smtClean="0"/>
              <a:t>Kliknij, aby edytować style wzorca tekstu</a:t>
            </a:r>
          </a:p>
        </p:txBody>
      </p:sp>
      <p:sp>
        <p:nvSpPr>
          <p:cNvPr id="5" name="Symbol zastępczy zawartości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6" name="Symbol zastępczy zawartości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7" name="Symbol zastępczy daty 6"/>
          <p:cNvSpPr>
            <a:spLocks noGrp="1"/>
          </p:cNvSpPr>
          <p:nvPr>
            <p:ph type="dt" sz="half" idx="10"/>
          </p:nvPr>
        </p:nvSpPr>
        <p:spPr/>
        <p:txBody>
          <a:bodyPr/>
          <a:lstStyle/>
          <a:p>
            <a:fld id="{A0467005-EBED-44B0-9D78-9D9DFF1C6C88}" type="datetimeFigureOut">
              <a:rPr lang="pl-PL" smtClean="0"/>
              <a:t>05.08.2019</a:t>
            </a:fld>
            <a:endParaRPr lang="de-AT"/>
          </a:p>
        </p:txBody>
      </p:sp>
      <p:sp>
        <p:nvSpPr>
          <p:cNvPr id="8" name="Symbol zastępczy stopki 7"/>
          <p:cNvSpPr>
            <a:spLocks noGrp="1"/>
          </p:cNvSpPr>
          <p:nvPr>
            <p:ph type="ftr" sz="quarter" idx="11"/>
          </p:nvPr>
        </p:nvSpPr>
        <p:spPr/>
        <p:txBody>
          <a:bodyPr/>
          <a:lstStyle/>
          <a:p>
            <a:endParaRPr lang="de-AT"/>
          </a:p>
        </p:txBody>
      </p:sp>
      <p:sp>
        <p:nvSpPr>
          <p:cNvPr id="9" name="Symbol zastępczy numeru slajdu 8"/>
          <p:cNvSpPr>
            <a:spLocks noGrp="1"/>
          </p:cNvSpPr>
          <p:nvPr>
            <p:ph type="sldNum" sz="quarter" idx="12"/>
          </p:nvPr>
        </p:nvSpPr>
        <p:spPr/>
        <p:txBody>
          <a:bodyPr/>
          <a:lstStyle/>
          <a:p>
            <a:fld id="{E1961908-A847-435C-9A7E-D941FB6D6AC2}" type="slidenum">
              <a:rPr lang="de-AT" smtClean="0"/>
              <a:t>‹#›</a:t>
            </a:fld>
            <a:endParaRPr lang="de-A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a:xfrm>
            <a:off x="457200" y="274320"/>
            <a:ext cx="7470648" cy="1143000"/>
          </a:xfrm>
        </p:spPr>
        <p:txBody>
          <a:bodyPr anchor="ctr"/>
          <a:lstStyle>
            <a:lvl1pPr algn="l">
              <a:defRPr sz="4600"/>
            </a:lvl1pPr>
          </a:lstStyle>
          <a:p>
            <a:r>
              <a:rPr kumimoji="0" lang="pl-PL" smtClean="0"/>
              <a:t>Kliknij, aby edytować styl</a:t>
            </a:r>
            <a:endParaRPr kumimoji="0" lang="en-US"/>
          </a:p>
        </p:txBody>
      </p:sp>
      <p:sp>
        <p:nvSpPr>
          <p:cNvPr id="7" name="Symbol zastępczy daty 6"/>
          <p:cNvSpPr>
            <a:spLocks noGrp="1"/>
          </p:cNvSpPr>
          <p:nvPr>
            <p:ph type="dt" sz="half" idx="10"/>
          </p:nvPr>
        </p:nvSpPr>
        <p:spPr/>
        <p:txBody>
          <a:bodyPr/>
          <a:lstStyle/>
          <a:p>
            <a:fld id="{A0467005-EBED-44B0-9D78-9D9DFF1C6C88}" type="datetimeFigureOut">
              <a:rPr lang="pl-PL" smtClean="0"/>
              <a:t>05.08.2019</a:t>
            </a:fld>
            <a:endParaRPr lang="de-AT"/>
          </a:p>
        </p:txBody>
      </p:sp>
      <p:sp>
        <p:nvSpPr>
          <p:cNvPr id="8" name="Symbol zastępczy numeru slajdu 7"/>
          <p:cNvSpPr>
            <a:spLocks noGrp="1"/>
          </p:cNvSpPr>
          <p:nvPr>
            <p:ph type="sldNum" sz="quarter" idx="11"/>
          </p:nvPr>
        </p:nvSpPr>
        <p:spPr/>
        <p:txBody>
          <a:bodyPr/>
          <a:lstStyle/>
          <a:p>
            <a:fld id="{E1961908-A847-435C-9A7E-D941FB6D6AC2}" type="slidenum">
              <a:rPr lang="de-AT" smtClean="0"/>
              <a:t>‹#›</a:t>
            </a:fld>
            <a:endParaRPr lang="de-AT"/>
          </a:p>
        </p:txBody>
      </p:sp>
      <p:sp>
        <p:nvSpPr>
          <p:cNvPr id="9" name="Symbol zastępczy stopki 8"/>
          <p:cNvSpPr>
            <a:spLocks noGrp="1"/>
          </p:cNvSpPr>
          <p:nvPr>
            <p:ph type="ftr" sz="quarter" idx="12"/>
          </p:nvPr>
        </p:nvSpPr>
        <p:spPr/>
        <p:txBody>
          <a:bodyPr/>
          <a:lstStyle/>
          <a:p>
            <a:endParaRPr lang="de-A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A0467005-EBED-44B0-9D78-9D9DFF1C6C88}" type="datetimeFigureOut">
              <a:rPr lang="pl-PL" smtClean="0"/>
              <a:t>05.08.2019</a:t>
            </a:fld>
            <a:endParaRPr lang="de-AT"/>
          </a:p>
        </p:txBody>
      </p:sp>
      <p:sp>
        <p:nvSpPr>
          <p:cNvPr id="3" name="Symbol zastępczy stopki 2"/>
          <p:cNvSpPr>
            <a:spLocks noGrp="1"/>
          </p:cNvSpPr>
          <p:nvPr>
            <p:ph type="ftr" sz="quarter" idx="11"/>
          </p:nvPr>
        </p:nvSpPr>
        <p:spPr/>
        <p:txBody>
          <a:bodyPr/>
          <a:lstStyle/>
          <a:p>
            <a:endParaRPr lang="de-AT"/>
          </a:p>
        </p:txBody>
      </p:sp>
      <p:sp>
        <p:nvSpPr>
          <p:cNvPr id="4" name="Symbol zastępczy numeru slajdu 3"/>
          <p:cNvSpPr>
            <a:spLocks noGrp="1"/>
          </p:cNvSpPr>
          <p:nvPr>
            <p:ph type="sldNum" sz="quarter" idx="12"/>
          </p:nvPr>
        </p:nvSpPr>
        <p:spPr/>
        <p:txBody>
          <a:bodyPr/>
          <a:lstStyle/>
          <a:p>
            <a:fld id="{E1961908-A847-435C-9A7E-D941FB6D6AC2}" type="slidenum">
              <a:rPr lang="de-AT" smtClean="0"/>
              <a:t>‹#›</a:t>
            </a:fld>
            <a:endParaRPr lang="de-A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pl-PL" smtClean="0"/>
              <a:t>Kliknij, aby edytować styl</a:t>
            </a:r>
            <a:endParaRPr kumimoji="0" lang="en-US"/>
          </a:p>
        </p:txBody>
      </p:sp>
      <p:sp>
        <p:nvSpPr>
          <p:cNvPr id="3" name="Symbol zastępczy tekstu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pl-PL" smtClean="0"/>
              <a:t>Kliknij, aby edytować style wzorca tekstu</a:t>
            </a:r>
          </a:p>
        </p:txBody>
      </p:sp>
      <p:sp>
        <p:nvSpPr>
          <p:cNvPr id="4" name="Symbol zastępczy zawartości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pl-PL" smtClean="0"/>
              <a:t>Kliknij, aby edytować style wzorca tekstu</a:t>
            </a:r>
          </a:p>
          <a:p>
            <a:pPr lvl="1" eaLnBrk="1" latinLnBrk="0" hangingPunct="1"/>
            <a:r>
              <a:rPr lang="pl-PL" smtClean="0"/>
              <a:t>Drugi poziom</a:t>
            </a:r>
          </a:p>
          <a:p>
            <a:pPr lvl="2" eaLnBrk="1" latinLnBrk="0" hangingPunct="1"/>
            <a:r>
              <a:rPr lang="pl-PL" smtClean="0"/>
              <a:t>Trzeci poziom</a:t>
            </a:r>
          </a:p>
          <a:p>
            <a:pPr lvl="3" eaLnBrk="1" latinLnBrk="0" hangingPunct="1"/>
            <a:r>
              <a:rPr lang="pl-PL" smtClean="0"/>
              <a:t>Czwarty poziom</a:t>
            </a:r>
          </a:p>
          <a:p>
            <a:pPr lvl="4" eaLnBrk="1" latinLnBrk="0" hangingPunct="1"/>
            <a:r>
              <a:rPr lang="pl-PL" smtClean="0"/>
              <a:t>Piąty poziom</a:t>
            </a:r>
            <a:endParaRPr kumimoji="0" lang="en-US"/>
          </a:p>
        </p:txBody>
      </p:sp>
      <p:sp>
        <p:nvSpPr>
          <p:cNvPr id="5" name="Symbol zastępczy daty 4"/>
          <p:cNvSpPr>
            <a:spLocks noGrp="1"/>
          </p:cNvSpPr>
          <p:nvPr>
            <p:ph type="dt" sz="half" idx="10"/>
          </p:nvPr>
        </p:nvSpPr>
        <p:spPr/>
        <p:txBody>
          <a:bodyPr/>
          <a:lstStyle/>
          <a:p>
            <a:fld id="{A0467005-EBED-44B0-9D78-9D9DFF1C6C88}" type="datetimeFigureOut">
              <a:rPr lang="pl-PL" smtClean="0"/>
              <a:t>05.08.2019</a:t>
            </a:fld>
            <a:endParaRPr lang="de-AT"/>
          </a:p>
        </p:txBody>
      </p:sp>
      <p:sp>
        <p:nvSpPr>
          <p:cNvPr id="6" name="Symbol zastępczy stopki 5"/>
          <p:cNvSpPr>
            <a:spLocks noGrp="1"/>
          </p:cNvSpPr>
          <p:nvPr>
            <p:ph type="ftr" sz="quarter" idx="11"/>
          </p:nvPr>
        </p:nvSpPr>
        <p:spPr/>
        <p:txBody>
          <a:bodyPr/>
          <a:lstStyle/>
          <a:p>
            <a:endParaRPr lang="de-AT"/>
          </a:p>
        </p:txBody>
      </p:sp>
      <p:sp>
        <p:nvSpPr>
          <p:cNvPr id="7" name="Symbol zastępczy numeru slajdu 6"/>
          <p:cNvSpPr>
            <a:spLocks noGrp="1"/>
          </p:cNvSpPr>
          <p:nvPr>
            <p:ph type="sldNum" sz="quarter" idx="12"/>
          </p:nvPr>
        </p:nvSpPr>
        <p:spPr>
          <a:xfrm>
            <a:off x="8156448" y="6422064"/>
            <a:ext cx="762000" cy="365125"/>
          </a:xfrm>
        </p:spPr>
        <p:txBody>
          <a:bodyPr/>
          <a:lstStyle/>
          <a:p>
            <a:fld id="{E1961908-A847-435C-9A7E-D941FB6D6AC2}" type="slidenum">
              <a:rPr lang="de-AT" smtClean="0"/>
              <a:t>‹#›</a:t>
            </a:fld>
            <a:endParaRPr lang="de-A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pl-PL" smtClean="0"/>
              <a:t>Kliknij, aby edytować styl</a:t>
            </a:r>
            <a:endParaRPr kumimoji="0" lang="en-US"/>
          </a:p>
        </p:txBody>
      </p:sp>
      <p:sp>
        <p:nvSpPr>
          <p:cNvPr id="3" name="Symbol zastępczy obrazu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pl-PL" smtClean="0"/>
              <a:t>Kliknij ikonę, aby dodać obraz</a:t>
            </a:r>
            <a:endParaRPr kumimoji="0" lang="en-US" dirty="0"/>
          </a:p>
        </p:txBody>
      </p:sp>
      <p:sp>
        <p:nvSpPr>
          <p:cNvPr id="4" name="Symbol zastępczy tekstu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pl-PL" smtClean="0"/>
              <a:t>Kliknij, aby edytować style wzorca tekstu</a:t>
            </a:r>
          </a:p>
        </p:txBody>
      </p:sp>
      <p:sp>
        <p:nvSpPr>
          <p:cNvPr id="5" name="Symbol zastępczy daty 4"/>
          <p:cNvSpPr>
            <a:spLocks noGrp="1"/>
          </p:cNvSpPr>
          <p:nvPr>
            <p:ph type="dt" sz="half" idx="10"/>
          </p:nvPr>
        </p:nvSpPr>
        <p:spPr>
          <a:xfrm>
            <a:off x="457200" y="6422064"/>
            <a:ext cx="2133600" cy="365125"/>
          </a:xfrm>
        </p:spPr>
        <p:txBody>
          <a:bodyPr/>
          <a:lstStyle/>
          <a:p>
            <a:fld id="{A0467005-EBED-44B0-9D78-9D9DFF1C6C88}" type="datetimeFigureOut">
              <a:rPr lang="pl-PL" smtClean="0"/>
              <a:t>05.08.2019</a:t>
            </a:fld>
            <a:endParaRPr lang="de-AT"/>
          </a:p>
        </p:txBody>
      </p:sp>
      <p:sp>
        <p:nvSpPr>
          <p:cNvPr id="6" name="Symbol zastępczy stopki 5"/>
          <p:cNvSpPr>
            <a:spLocks noGrp="1"/>
          </p:cNvSpPr>
          <p:nvPr>
            <p:ph type="ftr" sz="quarter" idx="11"/>
          </p:nvPr>
        </p:nvSpPr>
        <p:spPr/>
        <p:txBody>
          <a:bodyPr/>
          <a:lstStyle/>
          <a:p>
            <a:endParaRPr lang="de-AT"/>
          </a:p>
        </p:txBody>
      </p:sp>
      <p:sp>
        <p:nvSpPr>
          <p:cNvPr id="7" name="Symbol zastępczy numeru slajdu 6"/>
          <p:cNvSpPr>
            <a:spLocks noGrp="1"/>
          </p:cNvSpPr>
          <p:nvPr>
            <p:ph type="sldNum" sz="quarter" idx="12"/>
          </p:nvPr>
        </p:nvSpPr>
        <p:spPr/>
        <p:txBody>
          <a:bodyPr/>
          <a:lstStyle/>
          <a:p>
            <a:fld id="{E1961908-A847-435C-9A7E-D941FB6D6AC2}" type="slidenum">
              <a:rPr lang="de-AT" smtClean="0"/>
              <a:t>‹#›</a:t>
            </a:fld>
            <a:endParaRPr lang="de-A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Dowolny kształt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Dowolny kształt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Symbol zastępczy tytułu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pl-PL" smtClean="0"/>
              <a:t>Kliknij, aby edytować styl</a:t>
            </a:r>
            <a:endParaRPr kumimoji="0" lang="en-US"/>
          </a:p>
        </p:txBody>
      </p:sp>
      <p:sp>
        <p:nvSpPr>
          <p:cNvPr id="30" name="Symbol zastępczy tekstu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pl-PL" smtClean="0"/>
              <a:t>Kliknij, aby edytować style wzorca tekstu</a:t>
            </a:r>
          </a:p>
          <a:p>
            <a:pPr lvl="1" eaLnBrk="1" latinLnBrk="0" hangingPunct="1"/>
            <a:r>
              <a:rPr kumimoji="0" lang="pl-PL" smtClean="0"/>
              <a:t>Drugi poziom</a:t>
            </a:r>
          </a:p>
          <a:p>
            <a:pPr lvl="2" eaLnBrk="1" latinLnBrk="0" hangingPunct="1"/>
            <a:r>
              <a:rPr kumimoji="0" lang="pl-PL" smtClean="0"/>
              <a:t>Trzeci poziom</a:t>
            </a:r>
          </a:p>
          <a:p>
            <a:pPr lvl="3" eaLnBrk="1" latinLnBrk="0" hangingPunct="1"/>
            <a:r>
              <a:rPr kumimoji="0" lang="pl-PL" smtClean="0"/>
              <a:t>Czwarty poziom</a:t>
            </a:r>
          </a:p>
          <a:p>
            <a:pPr lvl="4" eaLnBrk="1" latinLnBrk="0" hangingPunct="1"/>
            <a:r>
              <a:rPr kumimoji="0" lang="pl-PL" smtClean="0"/>
              <a:t>Piąty poziom</a:t>
            </a:r>
            <a:endParaRPr kumimoji="0" lang="en-US"/>
          </a:p>
        </p:txBody>
      </p:sp>
      <p:sp>
        <p:nvSpPr>
          <p:cNvPr id="10" name="Symbol zastępczy daty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A0467005-EBED-44B0-9D78-9D9DFF1C6C88}" type="datetimeFigureOut">
              <a:rPr lang="pl-PL" smtClean="0"/>
              <a:t>05.08.2019</a:t>
            </a:fld>
            <a:endParaRPr lang="de-AT"/>
          </a:p>
        </p:txBody>
      </p:sp>
      <p:sp>
        <p:nvSpPr>
          <p:cNvPr id="22" name="Symbol zastępczy stopki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de-AT"/>
          </a:p>
        </p:txBody>
      </p:sp>
      <p:sp>
        <p:nvSpPr>
          <p:cNvPr id="18" name="Symbol zastępczy numeru slajdu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E1961908-A847-435C-9A7E-D941FB6D6AC2}" type="slidenum">
              <a:rPr lang="de-AT" smtClean="0"/>
              <a:t>‹#›</a:t>
            </a:fld>
            <a:endParaRPr lang="de-AT"/>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0" sz="4600" kern="1200">
          <a:solidFill>
            <a:schemeClr val="tx1"/>
          </a:solidFill>
          <a:latin typeface="+mj-lt"/>
          <a:ea typeface="+mj-ea"/>
          <a:cs typeface="+mj-cs"/>
        </a:defRPr>
      </a:lvl1pPr>
    </p:titleStyle>
    <p:bodyStyle>
      <a:lvl1pPr marL="420624"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l" rtl="0"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l" rtl="0"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l" rtl="0"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l" rtl="0"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l" rtl="0"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l" rtl="0"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l" rtl="0"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305932" y="476672"/>
            <a:ext cx="8429684" cy="3429024"/>
          </a:xfrm>
        </p:spPr>
        <p:txBody>
          <a:bodyPr>
            <a:normAutofit/>
          </a:bodyPr>
          <a:lstStyle/>
          <a:p>
            <a:pPr algn="ctr"/>
            <a:r>
              <a:rPr lang="pl-PL" sz="5400" b="0" dirty="0"/>
              <a:t>Konserwacja odzieży </a:t>
            </a:r>
            <a:r>
              <a:rPr lang="pl-PL" sz="6000" dirty="0"/>
              <a:t> </a:t>
            </a:r>
            <a:endParaRPr lang="de-AT" sz="6000" dirty="0"/>
          </a:p>
        </p:txBody>
      </p:sp>
      <p:pic>
        <p:nvPicPr>
          <p:cNvPr id="2050" name="Picture 2" descr="Odzież reklamowa"/>
          <p:cNvPicPr>
            <a:picLocks noChangeAspect="1" noChangeArrowheads="1"/>
          </p:cNvPicPr>
          <p:nvPr/>
        </p:nvPicPr>
        <p:blipFill rotWithShape="1">
          <a:blip r:embed="rId2">
            <a:extLst>
              <a:ext uri="{28A0092B-C50C-407E-A947-70E740481C1C}">
                <a14:useLocalDpi xmlns:a14="http://schemas.microsoft.com/office/drawing/2010/main" val="0"/>
              </a:ext>
            </a:extLst>
          </a:blip>
          <a:srcRect t="19981" b="21110"/>
          <a:stretch/>
        </p:blipFill>
        <p:spPr bwMode="auto">
          <a:xfrm>
            <a:off x="1088085" y="2852936"/>
            <a:ext cx="7620000" cy="336665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87865" y="24655"/>
            <a:ext cx="7992888" cy="3970318"/>
          </a:xfrm>
          <a:prstGeom prst="rect">
            <a:avLst/>
          </a:prstGeom>
        </p:spPr>
        <p:txBody>
          <a:bodyPr wrap="square">
            <a:spAutoFit/>
          </a:bodyPr>
          <a:lstStyle/>
          <a:p>
            <a:r>
              <a:rPr lang="pl-PL" sz="2800" dirty="0">
                <a:solidFill>
                  <a:srgbClr val="FFFF00"/>
                </a:solidFill>
              </a:rPr>
              <a:t>Prasowanie</a:t>
            </a:r>
            <a:r>
              <a:rPr lang="pl-PL" sz="2800" dirty="0"/>
              <a:t> odbywa się najczęściej na desce do </a:t>
            </a:r>
            <a:r>
              <a:rPr lang="pl-PL" sz="2800" dirty="0" smtClean="0"/>
              <a:t>prasowania. </a:t>
            </a:r>
            <a:r>
              <a:rPr lang="pl-PL" sz="2800" dirty="0"/>
              <a:t>Wyroby prasuje się w całości na prawej stronie, a jedynie dokładniej i delikatniej wszelkie elementy ozdobne. Niektóre wyroby, np. hafty, aksamit czy plusz prasuje się na lewej stronie by nie zaprasowywać wzoru. Prasuje się wyroby suche, jednak niekiedy należy zwilżyć wyrób kroplami wody lub parą wodną w celu ich lepszego rozprasowania i wygładzenia. </a:t>
            </a:r>
            <a:endParaRPr lang="pl-PL" sz="2800" dirty="0"/>
          </a:p>
        </p:txBody>
      </p:sp>
      <p:pic>
        <p:nvPicPr>
          <p:cNvPr id="6146" name="Picture 2" descr="https://images.morele.net/i1064/978973_0_i1064.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237558"/>
            <a:ext cx="2799348" cy="2620442"/>
          </a:xfrm>
          <a:prstGeom prst="rect">
            <a:avLst/>
          </a:prstGeom>
          <a:noFill/>
          <a:extLst>
            <a:ext uri="{909E8E84-426E-40DD-AFC4-6F175D3DCCD1}">
              <a14:hiddenFill xmlns:a14="http://schemas.microsoft.com/office/drawing/2010/main">
                <a:solidFill>
                  <a:srgbClr val="FFFFFF"/>
                </a:solidFill>
              </a14:hiddenFill>
            </a:ext>
          </a:extLst>
        </p:spPr>
      </p:pic>
      <p:pic>
        <p:nvPicPr>
          <p:cNvPr id="6148" name="Picture 4" descr="https://fotomega.pl/galerie/s/stacja-parowa-tefal-sv7020e0_1338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23928" y="4237558"/>
            <a:ext cx="3857625" cy="2476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05493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rostokąt 3"/>
          <p:cNvSpPr/>
          <p:nvPr/>
        </p:nvSpPr>
        <p:spPr>
          <a:xfrm>
            <a:off x="0" y="1268760"/>
            <a:ext cx="9144000" cy="3108543"/>
          </a:xfrm>
          <a:prstGeom prst="rect">
            <a:avLst/>
          </a:prstGeom>
        </p:spPr>
        <p:txBody>
          <a:bodyPr wrap="square">
            <a:spAutoFit/>
          </a:bodyPr>
          <a:lstStyle/>
          <a:p>
            <a:r>
              <a:rPr lang="pl-PL" sz="2800" dirty="0" smtClean="0"/>
              <a:t>1. Konserwacja </a:t>
            </a:r>
            <a:r>
              <a:rPr lang="pl-PL" sz="2800" dirty="0"/>
              <a:t>odzieży polega na utrzymaniu jej w stanie nadającym się do jak najdłuższego użycia, przy jednoczesnym zachowaniu estetycznego wyglądu</a:t>
            </a:r>
            <a:r>
              <a:rPr lang="pl-PL" sz="2800" dirty="0" smtClean="0"/>
              <a:t>.</a:t>
            </a:r>
          </a:p>
          <a:p>
            <a:endParaRPr lang="pl-PL" sz="2800" dirty="0"/>
          </a:p>
          <a:p>
            <a:r>
              <a:rPr lang="pl-PL" sz="2800" dirty="0" smtClean="0"/>
              <a:t>2</a:t>
            </a:r>
            <a:r>
              <a:rPr lang="pl-PL" sz="2800" dirty="0"/>
              <a:t>. Sposób konserwacji odzieży zależy od rodzaju surowca użytego do jej wytworzenia</a:t>
            </a:r>
            <a:r>
              <a:rPr lang="pl-PL" sz="2800" dirty="0" smtClean="0"/>
              <a:t>.</a:t>
            </a:r>
          </a:p>
          <a:p>
            <a:endParaRPr lang="pl-PL" sz="2800" dirty="0"/>
          </a:p>
        </p:txBody>
      </p:sp>
    </p:spTree>
    <p:extLst>
      <p:ext uri="{BB962C8B-B14F-4D97-AF65-F5344CB8AC3E}">
        <p14:creationId xmlns:p14="http://schemas.microsoft.com/office/powerpoint/2010/main" val="2432719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95536" y="2274838"/>
            <a:ext cx="7992888" cy="1815882"/>
          </a:xfrm>
          <a:prstGeom prst="rect">
            <a:avLst/>
          </a:prstGeom>
        </p:spPr>
        <p:txBody>
          <a:bodyPr wrap="square">
            <a:spAutoFit/>
          </a:bodyPr>
          <a:lstStyle/>
          <a:p>
            <a:r>
              <a:rPr lang="pl-PL" sz="2800" dirty="0"/>
              <a:t>Podstawowymi zabiegami związanymi z konserwacją odzieży są przede wszystkim </a:t>
            </a:r>
            <a:r>
              <a:rPr lang="pl-PL" sz="2800" b="1" dirty="0">
                <a:solidFill>
                  <a:srgbClr val="FFFF00"/>
                </a:solidFill>
              </a:rPr>
              <a:t>odplamianie, pranie </a:t>
            </a:r>
            <a:r>
              <a:rPr lang="pl-PL" sz="2800" dirty="0" smtClean="0"/>
              <a:t>lub</a:t>
            </a:r>
            <a:r>
              <a:rPr lang="pl-PL" sz="2800" dirty="0" smtClean="0">
                <a:solidFill>
                  <a:srgbClr val="FFFF00"/>
                </a:solidFill>
              </a:rPr>
              <a:t> </a:t>
            </a:r>
            <a:r>
              <a:rPr lang="pl-PL" sz="2800" b="1" dirty="0">
                <a:solidFill>
                  <a:srgbClr val="FFFF00"/>
                </a:solidFill>
              </a:rPr>
              <a:t>czyszczenie </a:t>
            </a:r>
            <a:r>
              <a:rPr lang="pl-PL" sz="2800" b="1" dirty="0" smtClean="0">
                <a:solidFill>
                  <a:srgbClr val="FFFF00"/>
                </a:solidFill>
              </a:rPr>
              <a:t>chemiczne </a:t>
            </a:r>
            <a:r>
              <a:rPr lang="pl-PL" sz="2800" dirty="0" smtClean="0"/>
              <a:t>oraz</a:t>
            </a:r>
            <a:r>
              <a:rPr lang="pl-PL" sz="2800" b="1" dirty="0" smtClean="0">
                <a:solidFill>
                  <a:srgbClr val="FFFF00"/>
                </a:solidFill>
              </a:rPr>
              <a:t> prasowanie</a:t>
            </a:r>
            <a:r>
              <a:rPr lang="pl-PL" sz="2800" dirty="0" smtClean="0">
                <a:solidFill>
                  <a:srgbClr val="FFFF00"/>
                </a:solidFill>
              </a:rPr>
              <a:t>. </a:t>
            </a:r>
            <a:endParaRPr lang="pl-PL" sz="2800" dirty="0">
              <a:solidFill>
                <a:srgbClr val="FFFF00"/>
              </a:solidFill>
            </a:endParaRPr>
          </a:p>
        </p:txBody>
      </p:sp>
    </p:spTree>
    <p:extLst>
      <p:ext uri="{BB962C8B-B14F-4D97-AF65-F5344CB8AC3E}">
        <p14:creationId xmlns:p14="http://schemas.microsoft.com/office/powerpoint/2010/main" val="167898175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98984" y="188640"/>
            <a:ext cx="7992888" cy="3539430"/>
          </a:xfrm>
          <a:prstGeom prst="rect">
            <a:avLst/>
          </a:prstGeom>
        </p:spPr>
        <p:txBody>
          <a:bodyPr wrap="square">
            <a:spAutoFit/>
          </a:bodyPr>
          <a:lstStyle/>
          <a:p>
            <a:r>
              <a:rPr lang="pl-PL" sz="2800" b="1" dirty="0">
                <a:solidFill>
                  <a:srgbClr val="FFFF00"/>
                </a:solidFill>
              </a:rPr>
              <a:t>Odplamianie </a:t>
            </a:r>
            <a:endParaRPr lang="pl-PL" sz="2800" dirty="0">
              <a:solidFill>
                <a:srgbClr val="FFFF00"/>
              </a:solidFill>
            </a:endParaRPr>
          </a:p>
          <a:p>
            <a:r>
              <a:rPr lang="pl-PL" sz="2800" dirty="0">
                <a:solidFill>
                  <a:prstClr val="white"/>
                </a:solidFill>
              </a:rPr>
              <a:t>Przystępując do odplamianie tkaniny, należy uprzednio ustalić rodzaj substancji, z jakiej powstała </a:t>
            </a:r>
            <a:r>
              <a:rPr lang="pl-PL" sz="2800" dirty="0" smtClean="0">
                <a:solidFill>
                  <a:prstClr val="white"/>
                </a:solidFill>
              </a:rPr>
              <a:t>plama. </a:t>
            </a:r>
            <a:r>
              <a:rPr lang="pl-PL" sz="2800" dirty="0">
                <a:solidFill>
                  <a:prstClr val="white"/>
                </a:solidFill>
              </a:rPr>
              <a:t>Odplamianie należy przeprowadzić możliwie szybko po zauważeniu zaplamienia. Świeża plama daje się łatwiej usunąć niż dawna, ponieważ substancja plamiąca nie zdąży przeniknąć w głąb włókien.</a:t>
            </a:r>
          </a:p>
        </p:txBody>
      </p:sp>
      <p:pic>
        <p:nvPicPr>
          <p:cNvPr id="1026" name="Picture 2" descr="Znalezione obrazy dla zapytania odplamiacze"/>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3648" y="3728070"/>
            <a:ext cx="3129929" cy="3129930"/>
          </a:xfrm>
          <a:prstGeom prst="rect">
            <a:avLst/>
          </a:prstGeom>
          <a:noFill/>
          <a:extLst>
            <a:ext uri="{909E8E84-426E-40DD-AFC4-6F175D3DCCD1}">
              <a14:hiddenFill xmlns:a14="http://schemas.microsoft.com/office/drawing/2010/main">
                <a:solidFill>
                  <a:srgbClr val="FFFFFF"/>
                </a:solidFill>
              </a14:hiddenFill>
            </a:ext>
          </a:extLst>
        </p:spPr>
      </p:pic>
      <p:sp>
        <p:nvSpPr>
          <p:cNvPr id="3" name="AutoShape 4" descr="Znalezione obrazy dla zapytania odplamiacze"/>
          <p:cNvSpPr>
            <a:spLocks noChangeAspect="1" noChangeArrowheads="1"/>
          </p:cNvSpPr>
          <p:nvPr/>
        </p:nvSpPr>
        <p:spPr bwMode="auto">
          <a:xfrm>
            <a:off x="155575" y="-1608138"/>
            <a:ext cx="3362325" cy="3362326"/>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pl-PL"/>
          </a:p>
        </p:txBody>
      </p:sp>
      <p:pic>
        <p:nvPicPr>
          <p:cNvPr id="1032" name="Picture 8" descr="https://static5.niemchem.com/pol_pl_Vanish-Oxi-Action-Pink-Kolor-Odplamiacz-Plyn-1-5L-PL-7057_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96136" y="3795927"/>
            <a:ext cx="2908970" cy="30620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552759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87865" y="10800"/>
            <a:ext cx="7992888" cy="3970318"/>
          </a:xfrm>
          <a:prstGeom prst="rect">
            <a:avLst/>
          </a:prstGeom>
        </p:spPr>
        <p:txBody>
          <a:bodyPr wrap="square">
            <a:spAutoFit/>
          </a:bodyPr>
          <a:lstStyle/>
          <a:p>
            <a:r>
              <a:rPr lang="pl-PL" sz="2800" b="1" dirty="0">
                <a:solidFill>
                  <a:srgbClr val="FFFF00"/>
                </a:solidFill>
              </a:rPr>
              <a:t>Pranie</a:t>
            </a:r>
            <a:endParaRPr lang="pl-PL" sz="2800" dirty="0">
              <a:solidFill>
                <a:srgbClr val="FFFF00"/>
              </a:solidFill>
            </a:endParaRPr>
          </a:p>
          <a:p>
            <a:r>
              <a:rPr lang="pl-PL" sz="2800" dirty="0"/>
              <a:t>Pranie ma na celu usunięcie brudu i zanieczyszczeń, które gromadzą się na odzieży podczas jej użytkowania. </a:t>
            </a:r>
            <a:r>
              <a:rPr lang="pl-PL" sz="2800" dirty="0" smtClean="0"/>
              <a:t>Proces </a:t>
            </a:r>
            <a:r>
              <a:rPr lang="pl-PL" sz="2800" dirty="0"/>
              <a:t>prania składa się z następujących czynności:</a:t>
            </a:r>
          </a:p>
          <a:p>
            <a:r>
              <a:rPr lang="pl-PL" sz="2800" dirty="0" smtClean="0"/>
              <a:t>·</a:t>
            </a:r>
            <a:r>
              <a:rPr lang="pl-PL" sz="2800" dirty="0"/>
              <a:t>Namoczenie,</a:t>
            </a:r>
          </a:p>
          <a:p>
            <a:r>
              <a:rPr lang="pl-PL" sz="2800" dirty="0" smtClean="0"/>
              <a:t>·</a:t>
            </a:r>
            <a:r>
              <a:rPr lang="pl-PL" sz="2800" dirty="0"/>
              <a:t>Pranie właściwe</a:t>
            </a:r>
            <a:r>
              <a:rPr lang="pl-PL" sz="2800" dirty="0" smtClean="0"/>
              <a:t>,</a:t>
            </a:r>
            <a:endParaRPr lang="pl-PL" sz="2800" dirty="0"/>
          </a:p>
          <a:p>
            <a:r>
              <a:rPr lang="pl-PL" sz="2800" dirty="0" smtClean="0"/>
              <a:t>·</a:t>
            </a:r>
            <a:r>
              <a:rPr lang="pl-PL" sz="2800" dirty="0"/>
              <a:t>Płukanie</a:t>
            </a:r>
            <a:r>
              <a:rPr lang="pl-PL" sz="2800" dirty="0" smtClean="0"/>
              <a:t>,</a:t>
            </a:r>
            <a:endParaRPr lang="pl-PL" sz="2800" dirty="0"/>
          </a:p>
          <a:p>
            <a:r>
              <a:rPr lang="pl-PL" sz="2800" dirty="0" smtClean="0"/>
              <a:t>·</a:t>
            </a:r>
            <a:r>
              <a:rPr lang="pl-PL" sz="2800" dirty="0"/>
              <a:t>Suszenie.</a:t>
            </a:r>
          </a:p>
        </p:txBody>
      </p:sp>
      <p:sp>
        <p:nvSpPr>
          <p:cNvPr id="4" name="Prostokąt 3"/>
          <p:cNvSpPr/>
          <p:nvPr/>
        </p:nvSpPr>
        <p:spPr>
          <a:xfrm>
            <a:off x="387864" y="4077072"/>
            <a:ext cx="8648631" cy="1384995"/>
          </a:xfrm>
          <a:prstGeom prst="rect">
            <a:avLst/>
          </a:prstGeom>
        </p:spPr>
        <p:txBody>
          <a:bodyPr wrap="square">
            <a:spAutoFit/>
          </a:bodyPr>
          <a:lstStyle/>
          <a:p>
            <a:r>
              <a:rPr lang="pl-PL" sz="2800" dirty="0" smtClean="0"/>
              <a:t>Należy </a:t>
            </a:r>
            <a:r>
              <a:rPr lang="pl-PL" sz="2800" dirty="0"/>
              <a:t>pamiętać o oddzieleniu tkanin kolorowych od białych, ze szczególnym uwzględnieniem tych, które podczas prania farbują.</a:t>
            </a:r>
          </a:p>
        </p:txBody>
      </p:sp>
      <p:pic>
        <p:nvPicPr>
          <p:cNvPr id="3074" name="Picture 2" descr="Znalezione obrazy dla zapytania prani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112" y="1976591"/>
            <a:ext cx="2800640" cy="21004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28189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532237" y="692696"/>
            <a:ext cx="4968552" cy="4401205"/>
          </a:xfrm>
          <a:prstGeom prst="rect">
            <a:avLst/>
          </a:prstGeom>
        </p:spPr>
        <p:txBody>
          <a:bodyPr wrap="square">
            <a:spAutoFit/>
          </a:bodyPr>
          <a:lstStyle/>
          <a:p>
            <a:r>
              <a:rPr lang="pl-PL" sz="2800" dirty="0" smtClean="0"/>
              <a:t>Kilka </a:t>
            </a:r>
            <a:r>
              <a:rPr lang="pl-PL" sz="2800" dirty="0"/>
              <a:t>ogólnych zasad dotyczących prania, </a:t>
            </a:r>
            <a:r>
              <a:rPr lang="pl-PL" sz="2800" dirty="0" smtClean="0"/>
              <a:t/>
            </a:r>
            <a:br>
              <a:rPr lang="pl-PL" sz="2800" dirty="0" smtClean="0"/>
            </a:br>
            <a:r>
              <a:rPr lang="pl-PL" sz="2800" dirty="0" smtClean="0"/>
              <a:t>o </a:t>
            </a:r>
            <a:r>
              <a:rPr lang="pl-PL" sz="2800" dirty="0"/>
              <a:t>których warto pamiętać</a:t>
            </a:r>
            <a:r>
              <a:rPr lang="pl-PL" sz="2800" dirty="0" smtClean="0"/>
              <a:t>:</a:t>
            </a:r>
          </a:p>
          <a:p>
            <a:endParaRPr lang="pl-PL" sz="2800" dirty="0"/>
          </a:p>
          <a:p>
            <a:pPr marL="514350" lvl="0" indent="-514350">
              <a:buAutoNum type="arabicPeriod"/>
            </a:pPr>
            <a:r>
              <a:rPr lang="pl-PL" sz="2800" dirty="0" smtClean="0"/>
              <a:t>Lekkie </a:t>
            </a:r>
            <a:r>
              <a:rPr lang="pl-PL" sz="2800" dirty="0"/>
              <a:t>zabrudzenia odzieży warto próbować usunąć w niskiej temperaturze ze względu na oszczędność energii</a:t>
            </a:r>
            <a:r>
              <a:rPr lang="pl-PL" sz="2800" dirty="0" smtClean="0"/>
              <a:t>.</a:t>
            </a:r>
          </a:p>
          <a:p>
            <a:pPr marL="514350" lvl="0" indent="-514350">
              <a:buAutoNum type="arabicPeriod"/>
            </a:pPr>
            <a:r>
              <a:rPr lang="pl-PL" sz="2800" dirty="0" smtClean="0"/>
              <a:t>Nie </a:t>
            </a:r>
            <a:r>
              <a:rPr lang="pl-PL" sz="2800" dirty="0"/>
              <a:t>przepełniaj pralki! </a:t>
            </a:r>
            <a:endParaRPr lang="pl-PL" sz="2800" dirty="0" smtClean="0"/>
          </a:p>
        </p:txBody>
      </p:sp>
      <p:pic>
        <p:nvPicPr>
          <p:cNvPr id="4098" name="Picture 2" descr="Pranie tylko z pozoru jest pros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00789" y="836712"/>
            <a:ext cx="3636315" cy="54787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2146746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63069" y="188640"/>
            <a:ext cx="7992888" cy="3970318"/>
          </a:xfrm>
          <a:prstGeom prst="rect">
            <a:avLst/>
          </a:prstGeom>
        </p:spPr>
        <p:txBody>
          <a:bodyPr wrap="square">
            <a:spAutoFit/>
          </a:bodyPr>
          <a:lstStyle/>
          <a:p>
            <a:pPr lvl="0"/>
            <a:r>
              <a:rPr lang="pl-PL" sz="2800" dirty="0" smtClean="0"/>
              <a:t>3</a:t>
            </a:r>
            <a:r>
              <a:rPr lang="pl-PL" sz="2800" dirty="0" smtClean="0"/>
              <a:t>. Nie </a:t>
            </a:r>
            <a:r>
              <a:rPr lang="pl-PL" sz="2800" dirty="0"/>
              <a:t>pozostawiaj w pralce wypranych ubrań „do rozwieszenia później” – może to powodować powstanie zacieków na tkaninach. </a:t>
            </a:r>
            <a:endParaRPr lang="pl-PL" sz="2800" dirty="0" smtClean="0"/>
          </a:p>
          <a:p>
            <a:pPr lvl="0"/>
            <a:endParaRPr lang="pl-PL" sz="2800" dirty="0" smtClean="0"/>
          </a:p>
          <a:p>
            <a:pPr lvl="0"/>
            <a:r>
              <a:rPr lang="pl-PL" sz="2800" dirty="0" smtClean="0"/>
              <a:t>4. Suszarka </a:t>
            </a:r>
            <a:r>
              <a:rPr lang="pl-PL" sz="2800" dirty="0" smtClean="0"/>
              <a:t>bębnowa niszczy </a:t>
            </a:r>
            <a:r>
              <a:rPr lang="pl-PL" sz="2800" dirty="0"/>
              <a:t>tkaniny i przyspiesza proces ich mechacenia. Ubrania dłużej zachowają swój kształt, jeżeli po prostu rozwiesisz je na </a:t>
            </a:r>
            <a:r>
              <a:rPr lang="pl-PL" sz="2800" dirty="0" smtClean="0"/>
              <a:t>suszarce do bielizny </a:t>
            </a:r>
            <a:r>
              <a:rPr lang="pl-PL" sz="2800" dirty="0"/>
              <a:t>i pozwolisz spokojnie wyschnąć. </a:t>
            </a:r>
          </a:p>
        </p:txBody>
      </p:sp>
      <p:pic>
        <p:nvPicPr>
          <p:cNvPr id="5122" name="Picture 2" descr="https://zasmakujradosci.pl/images/_popup/1-suszarka-do-bielizny-florina-amanda-180-x-103-cm-18-m.png"/>
          <p:cNvPicPr>
            <a:picLocks noChangeAspect="1" noChangeArrowheads="1"/>
          </p:cNvPicPr>
          <p:nvPr/>
        </p:nvPicPr>
        <p:blipFill rotWithShape="1">
          <a:blip r:embed="rId2">
            <a:extLst>
              <a:ext uri="{28A0092B-C50C-407E-A947-70E740481C1C}">
                <a14:useLocalDpi xmlns:a14="http://schemas.microsoft.com/office/drawing/2010/main" val="0"/>
              </a:ext>
            </a:extLst>
          </a:blip>
          <a:srcRect t="16439" b="9688"/>
          <a:stretch/>
        </p:blipFill>
        <p:spPr bwMode="auto">
          <a:xfrm>
            <a:off x="4932040" y="3746461"/>
            <a:ext cx="4211960" cy="31115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361802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387865" y="404664"/>
            <a:ext cx="7992888" cy="1815882"/>
          </a:xfrm>
          <a:prstGeom prst="rect">
            <a:avLst/>
          </a:prstGeom>
        </p:spPr>
        <p:txBody>
          <a:bodyPr wrap="square">
            <a:spAutoFit/>
          </a:bodyPr>
          <a:lstStyle/>
          <a:p>
            <a:r>
              <a:rPr lang="pl-PL" sz="2800" dirty="0"/>
              <a:t>Pranie </a:t>
            </a:r>
            <a:r>
              <a:rPr lang="pl-PL" sz="2800" b="1" dirty="0">
                <a:solidFill>
                  <a:srgbClr val="FFFF00"/>
                </a:solidFill>
              </a:rPr>
              <a:t>wyrobów wełnianych </a:t>
            </a:r>
            <a:r>
              <a:rPr lang="pl-PL" sz="2800" b="1" dirty="0" smtClean="0">
                <a:solidFill>
                  <a:srgbClr val="FFFF00"/>
                </a:solidFill>
              </a:rPr>
              <a:t>i tkanin jedwabnych </a:t>
            </a:r>
            <a:r>
              <a:rPr lang="pl-PL" sz="2800" dirty="0" smtClean="0"/>
              <a:t>wymaga </a:t>
            </a:r>
            <a:r>
              <a:rPr lang="pl-PL" sz="2800" dirty="0"/>
              <a:t>dużej ostrożności. </a:t>
            </a:r>
            <a:endParaRPr lang="pl-PL" sz="2800" dirty="0" smtClean="0"/>
          </a:p>
          <a:p>
            <a:r>
              <a:rPr lang="pl-PL" sz="2800" dirty="0"/>
              <a:t>Tkaniny z </a:t>
            </a:r>
            <a:r>
              <a:rPr lang="pl-PL" sz="2800" b="1" dirty="0"/>
              <a:t>włókien syntetycznych </a:t>
            </a:r>
            <a:r>
              <a:rPr lang="pl-PL" sz="2800" dirty="0"/>
              <a:t>są mało odporne na wysoką temperaturę. </a:t>
            </a:r>
          </a:p>
        </p:txBody>
      </p:sp>
    </p:spTree>
    <p:extLst>
      <p:ext uri="{BB962C8B-B14F-4D97-AF65-F5344CB8AC3E}">
        <p14:creationId xmlns:p14="http://schemas.microsoft.com/office/powerpoint/2010/main" val="36881198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0" y="0"/>
            <a:ext cx="9143999" cy="3970318"/>
          </a:xfrm>
          <a:prstGeom prst="rect">
            <a:avLst/>
          </a:prstGeom>
        </p:spPr>
        <p:txBody>
          <a:bodyPr wrap="square">
            <a:spAutoFit/>
          </a:bodyPr>
          <a:lstStyle/>
          <a:p>
            <a:r>
              <a:rPr lang="pl-PL" sz="2800" dirty="0">
                <a:solidFill>
                  <a:srgbClr val="FFFF00"/>
                </a:solidFill>
              </a:rPr>
              <a:t>Czyszczenie chemiczne </a:t>
            </a:r>
            <a:r>
              <a:rPr lang="pl-PL" sz="2800" dirty="0"/>
              <a:t>wyrobów odzieżowych z różnych surowców włókienniczych przeprowadza się tylko </a:t>
            </a:r>
            <a:r>
              <a:rPr lang="pl-PL" sz="2800" b="1" dirty="0"/>
              <a:t>w wyspecjalizowanych zakładach usługowych</a:t>
            </a:r>
            <a:r>
              <a:rPr lang="pl-PL" sz="2800" b="1" dirty="0" smtClean="0"/>
              <a:t>.</a:t>
            </a:r>
          </a:p>
          <a:p>
            <a:r>
              <a:rPr lang="pl-PL" sz="2800" b="1" dirty="0"/>
              <a:t>Czyszczenie chemiczne </a:t>
            </a:r>
            <a:r>
              <a:rPr lang="pl-PL" sz="2800" dirty="0"/>
              <a:t>może odbywać się na mokro lub na sucho. Podczas czyszczenia chemicznego na wyroby włókiennicze </a:t>
            </a:r>
            <a:r>
              <a:rPr lang="pl-PL" sz="2800" dirty="0" smtClean="0"/>
              <a:t>oddziaływuje </a:t>
            </a:r>
            <a:r>
              <a:rPr lang="pl-PL" sz="2800" dirty="0"/>
              <a:t>się rozpuszczalnikami takimi jak benzyna czy trójchlorek etylenu (tri). Czyści się przede wszystkim wyroby wielowarstwowe tzn. garnitury, </a:t>
            </a:r>
            <a:r>
              <a:rPr lang="pl-PL" sz="2800" dirty="0" smtClean="0"/>
              <a:t>kostiumy.</a:t>
            </a:r>
            <a:endParaRPr lang="pl-PL" sz="2800" dirty="0"/>
          </a:p>
        </p:txBody>
      </p:sp>
      <p:pic>
        <p:nvPicPr>
          <p:cNvPr id="7170" name="Picture 2" descr="Podobny obraz"/>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11960" y="3780212"/>
            <a:ext cx="4673352" cy="30777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9126613"/>
      </p:ext>
    </p:extLst>
  </p:cSld>
  <p:clrMapOvr>
    <a:masterClrMapping/>
  </p:clrMapOvr>
  <p:timing>
    <p:tnLst>
      <p:par>
        <p:cTn id="1" dur="indefinite" restart="never" nodeType="tmRoot"/>
      </p:par>
    </p:tnLst>
  </p:timing>
</p:sld>
</file>

<file path=ppt/theme/theme1.xml><?xml version="1.0" encoding="utf-8"?>
<a:theme xmlns:a="http://schemas.openxmlformats.org/drawingml/2006/main" name="Techniczny">
  <a:themeElements>
    <a:clrScheme name="Techniczny">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Techniczny">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Techniczny">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Technic</Template>
  <TotalTime>244</TotalTime>
  <Words>369</Words>
  <Application>Microsoft Office PowerPoint</Application>
  <PresentationFormat>Pokaz na ekranie (4:3)</PresentationFormat>
  <Paragraphs>26</Paragraphs>
  <Slides>10</Slides>
  <Notes>0</Notes>
  <HiddenSlides>0</HiddenSlides>
  <MMClips>0</MMClips>
  <ScaleCrop>false</ScaleCrop>
  <HeadingPairs>
    <vt:vector size="4" baseType="variant">
      <vt:variant>
        <vt:lpstr>Motyw</vt:lpstr>
      </vt:variant>
      <vt:variant>
        <vt:i4>1</vt:i4>
      </vt:variant>
      <vt:variant>
        <vt:lpstr>Tytuły slajdów</vt:lpstr>
      </vt:variant>
      <vt:variant>
        <vt:i4>10</vt:i4>
      </vt:variant>
    </vt:vector>
  </HeadingPairs>
  <TitlesOfParts>
    <vt:vector size="11" baseType="lpstr">
      <vt:lpstr>Techniczny</vt:lpstr>
      <vt:lpstr>Konserwacja odzieży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 OZNACZAJĄ ZNAKI NA METKACH?</dc:title>
  <dc:creator>Różyczka</dc:creator>
  <cp:lastModifiedBy>Użytkownik systemu Windows</cp:lastModifiedBy>
  <cp:revision>67</cp:revision>
  <dcterms:created xsi:type="dcterms:W3CDTF">2018-05-06T20:20:58Z</dcterms:created>
  <dcterms:modified xsi:type="dcterms:W3CDTF">2019-08-05T21:27:58Z</dcterms:modified>
</cp:coreProperties>
</file>