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1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84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1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08E0-0717-42B2-9E1F-B258792FF47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23585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15C6-458B-4CD5-9BB6-0EB556001B1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58428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40DD-329D-448B-B409-EF8638274D6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33621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B2E7-0274-4BF7-9E19-C1CF0ECCE0D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96442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25C8-2652-4BE2-A346-19CA998B9F6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63101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B09F-24EA-47AF-A869-55ECD8DBCCA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4558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06A4-2FD4-4787-864A-67C0EFD361D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85685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E797-4E3E-4462-B1D0-30245045E40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705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659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396F-FEE7-4D60-AEF8-FDD6B8AEC8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70400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86CA-5F41-40AC-B8C6-D761FC31959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0559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216F-3203-4FD8-BA24-011066E8618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24172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A038-8175-40D0-B9BB-5E2DC212B07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7740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533E-CFDB-4F5D-823A-F6640C61F2D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70476"/>
      </p:ext>
    </p:extLst>
  </p:cSld>
  <p:clrMapOvr>
    <a:masterClrMapping/>
  </p:clrMapOvr>
  <p:transition spd="med">
    <p:sndAc>
      <p:stSnd>
        <p:snd r:embed="rId1" name="Muzyk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7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89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33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9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05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9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25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55E3-F093-4877-902D-B6A3684436A5}" type="datetimeFigureOut">
              <a:rPr lang="pl-PL" smtClean="0"/>
              <a:t>15.08.2019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3271-231B-4F64-B218-D70C3476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3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875B5-F20A-4683-9BB3-B77DC5882E04}" type="slidenum">
              <a:rPr lang="pl-PL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med">
    <p:sndAc>
      <p:stSnd>
        <p:snd r:embed="rId15" name="Muzyk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Pomiary wielkości elektrycznych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27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1"/>
          <p:cNvSpPr>
            <a:spLocks noChangeArrowheads="1"/>
          </p:cNvSpPr>
          <p:nvPr/>
        </p:nvSpPr>
        <p:spPr bwMode="auto">
          <a:xfrm>
            <a:off x="169863" y="0"/>
            <a:ext cx="88566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sz="2800" dirty="0" smtClean="0"/>
              <a:t>Ustawiamy </a:t>
            </a:r>
            <a:r>
              <a:rPr lang="pl-PL" sz="2800" dirty="0"/>
              <a:t>miernik na pomiar </a:t>
            </a:r>
            <a:r>
              <a:rPr lang="pl-PL" sz="2800" b="1" dirty="0"/>
              <a:t>maksymalnie dużej wartości oporu</a:t>
            </a:r>
            <a:r>
              <a:rPr lang="pl-PL" sz="2800" dirty="0"/>
              <a:t>. Na mierniku widoczna będzie "</a:t>
            </a:r>
            <a:r>
              <a:rPr lang="pl-PL" sz="2800" dirty="0" smtClean="0"/>
              <a:t>1", a to </a:t>
            </a:r>
            <a:r>
              <a:rPr lang="pl-PL" sz="2800" dirty="0"/>
              <a:t>oznacza, że opór jest zbyt duży, aby miernik mógł go zmierzyć (czyli </a:t>
            </a:r>
            <a:r>
              <a:rPr lang="pl-PL" sz="2800" dirty="0" smtClean="0"/>
              <a:t>w</a:t>
            </a:r>
            <a:r>
              <a:rPr lang="pl-PL" sz="2800" dirty="0"/>
              <a:t> przybliżeniu nieskończenie duży opór)</a:t>
            </a:r>
            <a:endParaRPr lang="pl-PL" altLang="pl-PL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orbot.pl/blog/wp-content/uploads/2018/12/kurs_elektroniki_pomiar_oporu_miernik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91" y="1786894"/>
            <a:ext cx="7188216" cy="49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03682"/>
      </p:ext>
    </p:extLst>
  </p:cSld>
  <p:clrMapOvr>
    <a:masterClrMapping/>
  </p:clrMapOvr>
  <p:transition spd="med">
    <p:sndAc>
      <p:stSnd>
        <p:snd r:embed="rId2" name="Muzyk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1"/>
          <p:cNvSpPr>
            <a:spLocks noChangeArrowheads="1"/>
          </p:cNvSpPr>
          <p:nvPr/>
        </p:nvSpPr>
        <p:spPr bwMode="auto">
          <a:xfrm>
            <a:off x="169863" y="0"/>
            <a:ext cx="8856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sz="2800" dirty="0"/>
              <a:t>Następnie zetknij dwie sondy, na ekranie powinno pokazać się </a:t>
            </a:r>
            <a:r>
              <a:rPr lang="pl-PL" sz="2800" dirty="0" smtClean="0"/>
              <a:t>~ 0</a:t>
            </a:r>
            <a:r>
              <a:rPr lang="pl-PL" sz="2800" dirty="0"/>
              <a:t>. Oznacza to, że miernik nie wykrył praktycznie </a:t>
            </a:r>
            <a:r>
              <a:rPr lang="pl-PL" sz="2800"/>
              <a:t>żadnego </a:t>
            </a:r>
            <a:r>
              <a:rPr lang="pl-PL" sz="2800" smtClean="0"/>
              <a:t>oporu.</a:t>
            </a:r>
            <a:endParaRPr lang="pl-PL" altLang="pl-PL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orbot.pl/blog/wp-content/uploads/2018/12/kurs_elektroniki_pomiar_oporu_miernik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4" y="1717471"/>
            <a:ext cx="7696739" cy="51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77385"/>
      </p:ext>
    </p:extLst>
  </p:cSld>
  <p:clrMapOvr>
    <a:masterClrMapping/>
  </p:clrMapOvr>
  <p:transition spd="med">
    <p:sndAc>
      <p:stSnd>
        <p:snd r:embed="rId2" name="Muzyk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1"/>
          <p:cNvSpPr>
            <a:spLocks noChangeArrowheads="1"/>
          </p:cNvSpPr>
          <p:nvPr/>
        </p:nvSpPr>
        <p:spPr bwMode="auto">
          <a:xfrm>
            <a:off x="169863" y="116632"/>
            <a:ext cx="88566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sz="2800" dirty="0"/>
              <a:t>Dotykanie palcami wyprowadzeń rezystora przy pomiarze rezystancji może wprowadzać błąd pomiarowy</a:t>
            </a:r>
            <a:r>
              <a:rPr lang="pl-PL" sz="2800" dirty="0" smtClean="0"/>
              <a:t>.</a:t>
            </a:r>
            <a:endParaRPr lang="pl-PL" altLang="pl-PL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orbot.pl/blog/wp-content/uploads/2018/12/kurs_elektroniki_pomiar_opór_rezystor_10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68548" cy="54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20400"/>
      </p:ext>
    </p:extLst>
  </p:cSld>
  <p:clrMapOvr>
    <a:masterClrMapping/>
  </p:clrMapOvr>
  <p:transition spd="med">
    <p:sndAc>
      <p:stSnd>
        <p:snd r:embed="rId2" name="Muzyk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23850" y="4221163"/>
            <a:ext cx="86423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Do pomiaru napięcia służy</a:t>
            </a:r>
            <a:r>
              <a:rPr lang="pl-PL" altLang="pl-PL">
                <a:solidFill>
                  <a:srgbClr val="FF3300"/>
                </a:solidFill>
                <a:latin typeface="Arial" charset="0"/>
              </a:rPr>
              <a:t> woltomierz.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FF3300"/>
                </a:solidFill>
                <a:latin typeface="Arial" charset="0"/>
              </a:rPr>
              <a:t>Woltomierz</a:t>
            </a:r>
            <a:r>
              <a:rPr lang="pl-PL" altLang="pl-PL">
                <a:solidFill>
                  <a:srgbClr val="000000"/>
                </a:solidFill>
                <a:latin typeface="Arial" charset="0"/>
              </a:rPr>
              <a:t> włączamy do obwodu równolegle.</a:t>
            </a:r>
            <a:r>
              <a:rPr lang="pl-PL" altLang="pl-PL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+ woltomierza do + baterii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20713"/>
            <a:ext cx="38750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Znalezione obrazy dla zapytania woltomie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7557"/>
          <a:stretch>
            <a:fillRect/>
          </a:stretch>
        </p:blipFill>
        <p:spPr bwMode="auto">
          <a:xfrm>
            <a:off x="5430838" y="49213"/>
            <a:ext cx="3535362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forbot.pl/blog/wp-content/uploads/2015/03/pomiar_napie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338"/>
            <a:ext cx="8931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Prostokąt 2"/>
          <p:cNvSpPr>
            <a:spLocks noChangeArrowheads="1"/>
          </p:cNvSpPr>
          <p:nvPr/>
        </p:nvSpPr>
        <p:spPr bwMode="auto">
          <a:xfrm>
            <a:off x="33338" y="4795838"/>
            <a:ext cx="8931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600">
                <a:solidFill>
                  <a:srgbClr val="000000"/>
                </a:solidFill>
                <a:latin typeface="Arial" charset="0"/>
              </a:rPr>
              <a:t>Pamiętaj, aby sondy pomiarowe (bo tak nazywa się te kolorowe kable z ostrymi końcówkami) wpiąć w odpowiednie gniazda: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>
                <a:solidFill>
                  <a:srgbClr val="000000"/>
                </a:solidFill>
                <a:latin typeface="Arial" charset="0"/>
              </a:rPr>
              <a:t>czarny</a:t>
            </a:r>
            <a:r>
              <a:rPr lang="pl-PL" altLang="pl-PL" sz="2600">
                <a:solidFill>
                  <a:srgbClr val="000000"/>
                </a:solidFill>
                <a:latin typeface="Arial" charset="0"/>
              </a:rPr>
              <a:t> przewód do gniazda COM,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>
                <a:solidFill>
                  <a:srgbClr val="FF0000"/>
                </a:solidFill>
                <a:latin typeface="Arial" charset="0"/>
              </a:rPr>
              <a:t>czerwony</a:t>
            </a:r>
            <a:r>
              <a:rPr lang="pl-PL" altLang="pl-PL" sz="2600">
                <a:solidFill>
                  <a:srgbClr val="000000"/>
                </a:solidFill>
                <a:latin typeface="Arial" charset="0"/>
              </a:rPr>
              <a:t> przewód do gniazda, które w opisie ma V.</a:t>
            </a:r>
          </a:p>
        </p:txBody>
      </p:sp>
    </p:spTree>
    <p:extLst>
      <p:ext uri="{BB962C8B-B14F-4D97-AF65-F5344CB8AC3E}">
        <p14:creationId xmlns:p14="http://schemas.microsoft.com/office/powerpoint/2010/main" val="26514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s://forbot.pl/blog/wp-content/uploads/2018/12/kurs_elektroniki_pomiar_baterii_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7125"/>
            <a:ext cx="8599488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Prostokąt 2"/>
          <p:cNvSpPr>
            <a:spLocks noChangeArrowheads="1"/>
          </p:cNvSpPr>
          <p:nvPr/>
        </p:nvSpPr>
        <p:spPr bwMode="auto">
          <a:xfrm>
            <a:off x="323850" y="188913"/>
            <a:ext cx="8820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latin typeface="Arial" charset="0"/>
              </a:rPr>
              <a:t>Jeśli zupełnie nie masz pojęcia na jakim zakresie mierzyć to zacznij od największego zakresu.</a:t>
            </a:r>
          </a:p>
        </p:txBody>
      </p:sp>
    </p:spTree>
    <p:extLst>
      <p:ext uri="{BB962C8B-B14F-4D97-AF65-F5344CB8AC3E}">
        <p14:creationId xmlns:p14="http://schemas.microsoft.com/office/powerpoint/2010/main" val="38627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forbot.pl/blog/wp-content/uploads/2018/12/kurs_elektroniki_pomiar_napiecia_batii_9v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67687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Prostokąt 1"/>
          <p:cNvSpPr>
            <a:spLocks noChangeArrowheads="1"/>
          </p:cNvSpPr>
          <p:nvPr/>
        </p:nvSpPr>
        <p:spPr bwMode="auto">
          <a:xfrm>
            <a:off x="468313" y="5441950"/>
            <a:ext cx="8167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Arial" charset="0"/>
              </a:rPr>
              <a:t>Pomiary na większym zakresie nie uszkodzą nigdy miernika, wpływają jednak negatywnie na precyzję tego konkretnego pomiaru.</a:t>
            </a:r>
          </a:p>
        </p:txBody>
      </p:sp>
    </p:spTree>
    <p:extLst>
      <p:ext uri="{BB962C8B-B14F-4D97-AF65-F5344CB8AC3E}">
        <p14:creationId xmlns:p14="http://schemas.microsoft.com/office/powerpoint/2010/main" val="8165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orbot.pl/blog/wp-content/uploads/2018/12/kurs_elektroniki_pomiar_baterii_odwrot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50"/>
            <a:ext cx="759777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Prostokąt 1"/>
          <p:cNvSpPr>
            <a:spLocks noChangeArrowheads="1"/>
          </p:cNvSpPr>
          <p:nvPr/>
        </p:nvSpPr>
        <p:spPr bwMode="auto">
          <a:xfrm>
            <a:off x="107950" y="5103813"/>
            <a:ext cx="9036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>
                <a:solidFill>
                  <a:srgbClr val="000000"/>
                </a:solidFill>
                <a:latin typeface="Arial" charset="0"/>
              </a:rPr>
              <a:t>Sprawdźmy teraz co się stanie, jeśli przy pomiarze napięcia czerwoną sondą dotkniemy minusa baterii, a czarną plusa - na wyświetlaczu pojawił się dodatkowo znak minusa.</a:t>
            </a:r>
          </a:p>
        </p:txBody>
      </p:sp>
    </p:spTree>
    <p:extLst>
      <p:ext uri="{BB962C8B-B14F-4D97-AF65-F5344CB8AC3E}">
        <p14:creationId xmlns:p14="http://schemas.microsoft.com/office/powerpoint/2010/main" val="28443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0825" y="3411538"/>
            <a:ext cx="86423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Do pomiaru natężenia prądu płynącego </a:t>
            </a:r>
            <a:br>
              <a:rPr lang="pl-PL" altLang="pl-PL">
                <a:solidFill>
                  <a:srgbClr val="000000"/>
                </a:solidFill>
                <a:latin typeface="Arial" charset="0"/>
              </a:rPr>
            </a:br>
            <a:r>
              <a:rPr lang="pl-PL" altLang="pl-PL">
                <a:solidFill>
                  <a:srgbClr val="000000"/>
                </a:solidFill>
                <a:latin typeface="Arial" charset="0"/>
              </a:rPr>
              <a:t>w obwodzie służy</a:t>
            </a:r>
            <a:r>
              <a:rPr lang="pl-PL" altLang="pl-PL">
                <a:solidFill>
                  <a:srgbClr val="FF3300"/>
                </a:solidFill>
                <a:latin typeface="Arial" charset="0"/>
              </a:rPr>
              <a:t> amperomierz.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FF3300"/>
                </a:solidFill>
                <a:latin typeface="Arial" charset="0"/>
              </a:rPr>
              <a:t>Amperomierz</a:t>
            </a:r>
            <a:r>
              <a:rPr lang="pl-PL" altLang="pl-PL">
                <a:solidFill>
                  <a:srgbClr val="000000"/>
                </a:solidFill>
                <a:latin typeface="Arial" charset="0"/>
              </a:rPr>
              <a:t> włączamy do obwodu szeregowo. 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+ amperomierza do + baterii </a:t>
            </a:r>
            <a:r>
              <a:rPr lang="pl-PL" altLang="pl-PL" sz="1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04813"/>
            <a:ext cx="3876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https://telmal.com/userdata/gfx/90e471bf8c29cffcb926b5eb9e4e6c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9088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8588" y="3175"/>
            <a:ext cx="8642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b="1">
                <a:solidFill>
                  <a:srgbClr val="000000"/>
                </a:solidFill>
              </a:rPr>
              <a:t>Absolutnie NIE podłączaj miernika w trybie pomiaru prądu do baterii.</a:t>
            </a:r>
            <a:r>
              <a:rPr lang="pl-PL" altLang="pl-PL" sz="2800">
                <a:solidFill>
                  <a:srgbClr val="000000"/>
                </a:solidFill>
              </a:rPr>
              <a:t> Natychmiast go uszkodzisz. Amperomierz wpina się szeregowo, oznacza to, że trzeba przerwać obwód i wpiąć tam miernik.</a:t>
            </a:r>
          </a:p>
        </p:txBody>
      </p:sp>
      <p:pic>
        <p:nvPicPr>
          <p:cNvPr id="46083" name="Picture 2" descr="https://forbot.pl/blog/wp-content/uploads/2015/03/pomiar_pra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51075"/>
            <a:ext cx="81788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1"/>
          <p:cNvSpPr>
            <a:spLocks noChangeArrowheads="1"/>
          </p:cNvSpPr>
          <p:nvPr/>
        </p:nvSpPr>
        <p:spPr bwMode="auto">
          <a:xfrm>
            <a:off x="169863" y="260350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Arial" charset="0"/>
              </a:rPr>
              <a:t>Do pomiaru oporu elektrycznego służy omomierz. </a:t>
            </a:r>
            <a:endParaRPr lang="pl-PL" altLang="pl-PL" sz="2800" b="1" i="1" dirty="0">
              <a:solidFill>
                <a:srgbClr val="FF00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7025"/>
            <a:ext cx="2932112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 descr="http://robotykadlapoczatkujacych.pl/wp-content/uploads/2015/05/symb-omomier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052513"/>
            <a:ext cx="3381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Prostokąt 1"/>
          <p:cNvSpPr>
            <a:spLocks noChangeArrowheads="1"/>
          </p:cNvSpPr>
          <p:nvPr/>
        </p:nvSpPr>
        <p:spPr bwMode="auto">
          <a:xfrm>
            <a:off x="3635375" y="34290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  <a:latin typeface="Arial" charset="0"/>
              </a:rPr>
              <a:t>Pomiaru dokonujemy bezpośrednio na elemencie (rezystorze) przy odłączonym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</a:rPr>
              <a:t>napięciu.</a:t>
            </a:r>
            <a:endParaRPr lang="pl-PL" altLang="pl-PL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51977"/>
      </p:ext>
    </p:extLst>
  </p:cSld>
  <p:clrMapOvr>
    <a:masterClrMapping/>
  </p:clrMapOvr>
  <p:transition spd="med">
    <p:sndAc>
      <p:stSnd>
        <p:snd r:embed="rId2" name="Muzyka.wav"/>
      </p:stSnd>
    </p:sndAc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domyślny">
  <a:themeElements>
    <a:clrScheme name="1_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</Words>
  <Application>Microsoft Office PowerPoint</Application>
  <PresentationFormat>Pokaz na ekranie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1_Projekt domyślny</vt:lpstr>
      <vt:lpstr>Pomiary wielkości elektrycznych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Pomiary wielkości elektrycznych</dc:title>
  <dc:creator>Użytkownik systemu Windows</dc:creator>
  <cp:lastModifiedBy>Użytkownik systemu Windows</cp:lastModifiedBy>
  <cp:revision>5</cp:revision>
  <dcterms:created xsi:type="dcterms:W3CDTF">2019-08-15T09:39:58Z</dcterms:created>
  <dcterms:modified xsi:type="dcterms:W3CDTF">2019-08-15T09:55:35Z</dcterms:modified>
</cp:coreProperties>
</file>