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B8195-5F00-4E90-B4D1-01BBBEA8D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Materiały do pracy własnej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E01F60E-C169-4A08-BF81-D8E911A1FA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05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C6949-6044-428A-87A4-063F1670D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78ACF5-4A2C-4458-BC76-7BCD4FAF8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Odszukaj jedną z przypowieści Jezusa w Piśmie Św. Przeczytaj i wyjaśnij jej znaczenie pisemnie w zeszycie (np. o synu marnotrawnym lub o talentach).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A8B1560-85F1-4875-8964-0F3CDC081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9000"/>
            <a:ext cx="5715000" cy="28575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9D8729AF-1BFD-4C66-B7B1-224D9E7F72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3721827"/>
            <a:ext cx="4248030" cy="238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3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47C0E-4E83-4C82-8D3C-4F1FBC81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z podręcznikiem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CB8ECA-A48F-4607-B17B-699A0F6E3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ffectLst/>
              </a:rPr>
              <a:t>2. Wypełnij karty pracy przy pomocy podręcznika. Karty pracy można wydrukować ale najlepiej wykonać je w zeszytach.</a:t>
            </a:r>
          </a:p>
          <a:p>
            <a:r>
              <a:rPr lang="pl-PL" dirty="0">
                <a:effectLst/>
              </a:rPr>
              <a:t>Temat 36 podręcznik str. 98-100</a:t>
            </a:r>
          </a:p>
          <a:p>
            <a:r>
              <a:rPr lang="pl-PL" dirty="0">
                <a:effectLst/>
              </a:rPr>
              <a:t>Temat 37 podręcznik str. 102-104</a:t>
            </a:r>
          </a:p>
          <a:p>
            <a:r>
              <a:rPr lang="pl-PL" dirty="0">
                <a:effectLst/>
              </a:rPr>
              <a:t>Temat 38 podręcznik str. 106-109</a:t>
            </a:r>
          </a:p>
          <a:p>
            <a:r>
              <a:rPr lang="pl-PL" dirty="0">
                <a:effectLst/>
              </a:rPr>
              <a:t>Temat 39 podręcznik str. 112-113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633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C3C753-F0BB-447D-A6E1-3DCE079C6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Modlitwy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1032C8-2361-4B40-A508-3C33649BA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ffectLst/>
              </a:rPr>
              <a:t>Modlitwy zgodnie z tabelą w zeszycie.</a:t>
            </a:r>
          </a:p>
          <a:p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12C9BBD-18E0-4E15-B4EC-29DE1014F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4650"/>
              </p:ext>
            </p:extLst>
          </p:nvPr>
        </p:nvGraphicFramePr>
        <p:xfrm>
          <a:off x="718820" y="2973260"/>
          <a:ext cx="11013105" cy="3465636"/>
        </p:xfrm>
        <a:graphic>
          <a:graphicData uri="http://schemas.openxmlformats.org/drawingml/2006/table">
            <a:tbl>
              <a:tblPr firstRow="1" firstCol="1" bandRow="1"/>
              <a:tblGrid>
                <a:gridCol w="1835151">
                  <a:extLst>
                    <a:ext uri="{9D8B030D-6E8A-4147-A177-3AD203B41FA5}">
                      <a16:colId xmlns:a16="http://schemas.microsoft.com/office/drawing/2014/main" val="1670752276"/>
                    </a:ext>
                  </a:extLst>
                </a:gridCol>
                <a:gridCol w="1835884">
                  <a:extLst>
                    <a:ext uri="{9D8B030D-6E8A-4147-A177-3AD203B41FA5}">
                      <a16:colId xmlns:a16="http://schemas.microsoft.com/office/drawing/2014/main" val="1814344897"/>
                    </a:ext>
                  </a:extLst>
                </a:gridCol>
                <a:gridCol w="1835151">
                  <a:extLst>
                    <a:ext uri="{9D8B030D-6E8A-4147-A177-3AD203B41FA5}">
                      <a16:colId xmlns:a16="http://schemas.microsoft.com/office/drawing/2014/main" val="710818530"/>
                    </a:ext>
                  </a:extLst>
                </a:gridCol>
                <a:gridCol w="1835884">
                  <a:extLst>
                    <a:ext uri="{9D8B030D-6E8A-4147-A177-3AD203B41FA5}">
                      <a16:colId xmlns:a16="http://schemas.microsoft.com/office/drawing/2014/main" val="3949899451"/>
                    </a:ext>
                  </a:extLst>
                </a:gridCol>
                <a:gridCol w="1835151">
                  <a:extLst>
                    <a:ext uri="{9D8B030D-6E8A-4147-A177-3AD203B41FA5}">
                      <a16:colId xmlns:a16="http://schemas.microsoft.com/office/drawing/2014/main" val="2432879898"/>
                    </a:ext>
                  </a:extLst>
                </a:gridCol>
                <a:gridCol w="1835884">
                  <a:extLst>
                    <a:ext uri="{9D8B030D-6E8A-4147-A177-3AD203B41FA5}">
                      <a16:colId xmlns:a16="http://schemas.microsoft.com/office/drawing/2014/main" val="2319030783"/>
                    </a:ext>
                  </a:extLst>
                </a:gridCol>
              </a:tblGrid>
              <a:tr h="370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Marzec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i podpis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Kwiecień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i podpis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i podpis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750323"/>
                  </a:ext>
                </a:extLst>
              </a:tr>
              <a:tr h="37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Modlitwa przed lekcją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Modlitwa po lekcji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Główne prawdy wiary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587152"/>
                  </a:ext>
                </a:extLst>
              </a:tr>
              <a:tr h="521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Uczynki miłosierdzia co do duszy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Uczynki miłosierdzia co do ciała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Wierzę w Boga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9270"/>
                  </a:ext>
                </a:extLst>
              </a:tr>
              <a:tr h="521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 twoją obronę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przykazań kościelnych (nowe)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Spowiadam się Bogu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24457"/>
                  </a:ext>
                </a:extLst>
              </a:tr>
              <a:tr h="788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Chwała Ojcu i Synowi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Niech będzie pochwalony przenajświętszy sakrament 3x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Anioł Pański zwiastował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371225"/>
                  </a:ext>
                </a:extLst>
              </a:tr>
              <a:tr h="521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Najważniejsze dobre uczynki: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Cztery cnoty główne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Pozdrowienia chrześcijańskie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281599"/>
                  </a:ext>
                </a:extLst>
              </a:tr>
              <a:tr h="370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292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80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770590-29CD-4DBE-AFB9-ED51ADE2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 chętnych prezentacja multimedialna na wybrany temat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BD307D-6655-4442-BA7C-8B05C18E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Tematy:</a:t>
            </a:r>
          </a:p>
          <a:p>
            <a:r>
              <a:rPr lang="pl-PL" dirty="0"/>
              <a:t>1. Mój patron np. Św. Antoni.</a:t>
            </a:r>
          </a:p>
          <a:p>
            <a:r>
              <a:rPr lang="pl-PL" dirty="0"/>
              <a:t>2. O 8 błogosławieństwach.</a:t>
            </a:r>
          </a:p>
          <a:p>
            <a:r>
              <a:rPr lang="pl-PL" dirty="0"/>
              <a:t>3. Tradycje i zwyczaje religijne związane ze świętami wielkanocnymi.</a:t>
            </a:r>
          </a:p>
        </p:txBody>
      </p:sp>
    </p:spTree>
    <p:extLst>
      <p:ext uri="{BB962C8B-B14F-4D97-AF65-F5344CB8AC3E}">
        <p14:creationId xmlns:p14="http://schemas.microsoft.com/office/powerpoint/2010/main" val="263930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5CB4B0-811E-403B-B2B8-9F1978DD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Oraz dużo modlitwy by to co się dzieje jak najszybciej się zakończyło.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8F1D7C-0D31-4C77-ACE8-5A9C2D7C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https://modlitwawdrodze.pl/home/</a:t>
            </a:r>
          </a:p>
        </p:txBody>
      </p:sp>
    </p:spTree>
    <p:extLst>
      <p:ext uri="{BB962C8B-B14F-4D97-AF65-F5344CB8AC3E}">
        <p14:creationId xmlns:p14="http://schemas.microsoft.com/office/powerpoint/2010/main" val="196841359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18</TotalTime>
  <Words>235</Words>
  <Application>Microsoft Office PowerPoint</Application>
  <PresentationFormat>Panoramiczny</PresentationFormat>
  <Paragraphs>60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Berlin</vt:lpstr>
      <vt:lpstr>Materiały do pracy własnej</vt:lpstr>
      <vt:lpstr>Zadania</vt:lpstr>
      <vt:lpstr>Praca z podręcznikiem</vt:lpstr>
      <vt:lpstr>Modlitwy</vt:lpstr>
      <vt:lpstr>Dla chętnych prezentacja multimedialna na wybrany temat</vt:lpstr>
      <vt:lpstr>Oraz dużo modlitwy by to co się dzieje jak najszybciej się zakończyło.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Materiały do pracy własnej</dc:title>
  <dc:creator>MAREK TINUVIEL</dc:creator>
  <cp:lastModifiedBy>MAREK TINUVIEL</cp:lastModifiedBy>
  <cp:revision>4</cp:revision>
  <dcterms:created xsi:type="dcterms:W3CDTF">2020-03-19T10:24:56Z</dcterms:created>
  <dcterms:modified xsi:type="dcterms:W3CDTF">2020-03-19T10:44:38Z</dcterms:modified>
</cp:coreProperties>
</file>