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64" r:id="rId2"/>
    <p:sldId id="283" r:id="rId3"/>
    <p:sldId id="278" r:id="rId4"/>
    <p:sldId id="265" r:id="rId5"/>
    <p:sldId id="269" r:id="rId6"/>
    <p:sldId id="267" r:id="rId7"/>
    <p:sldId id="280" r:id="rId8"/>
    <p:sldId id="268" r:id="rId9"/>
    <p:sldId id="277" r:id="rId10"/>
    <p:sldId id="279" r:id="rId11"/>
    <p:sldId id="281" r:id="rId12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9C7E-8F46-4507-8287-8AFC6F7370D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79D08-7E43-4BF7-B996-893EAAE945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9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FB84-B2A5-4683-BF87-1EFD740D85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097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139A-48E1-447F-81FF-13A0E16DBB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146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C7E3-8F3D-4183-9A14-A83F2CFFB2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7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BEAF9-3318-4A15-9343-1B6EF950ED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964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2A6F-009C-4B17-9147-E6E4B16356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2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CE15-B10F-427E-8F70-0AE52A2534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02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DA45-A2A3-4582-95AD-32AF43339E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389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40A9-EBE3-43F4-A07A-D4D9CE00E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573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863D-E1DF-446D-A11C-813A149AD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380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873B-F101-4481-BD42-5B384955C4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192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13E-AF5F-4858-AD72-6D24601882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524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926D-2643-4CD3-B1C8-7C94686ED5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42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CCC449-7EFC-4B01-9B68-3E7F2468E2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103313"/>
          </a:xfrm>
        </p:spPr>
        <p:txBody>
          <a:bodyPr/>
          <a:lstStyle/>
          <a:p>
            <a:pPr eaLnBrk="1" hangingPunct="1"/>
            <a:r>
              <a:rPr lang="pl-PL" altLang="pl-PL" sz="3600" b="1" smtClean="0">
                <a:solidFill>
                  <a:srgbClr val="FF3300"/>
                </a:solidFill>
              </a:rPr>
              <a:t>Prawo Pascala </a:t>
            </a:r>
            <a:br>
              <a:rPr lang="pl-PL" altLang="pl-PL" sz="3600" b="1" smtClean="0">
                <a:solidFill>
                  <a:srgbClr val="FF3300"/>
                </a:solidFill>
              </a:rPr>
            </a:br>
            <a:r>
              <a:rPr lang="pl-PL" altLang="pl-PL" sz="3600" b="1" smtClean="0">
                <a:solidFill>
                  <a:srgbClr val="FF3300"/>
                </a:solidFill>
              </a:rPr>
              <a:t>i jego zastosowanie</a:t>
            </a:r>
          </a:p>
        </p:txBody>
      </p:sp>
      <p:pic>
        <p:nvPicPr>
          <p:cNvPr id="2051" name="Picture 4" descr="441px-Blaise_Pa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68400"/>
            <a:ext cx="36909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3850" y="250825"/>
            <a:ext cx="88201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pl-PL" altLang="pl-PL" sz="3200"/>
              <a:t>c) podnośnik</a:t>
            </a:r>
          </a:p>
        </p:txBody>
      </p:sp>
      <p:sp>
        <p:nvSpPr>
          <p:cNvPr id="10243" name="AutoShape 10" descr="Znalezione obrazy dla zapytania Unitec 10026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244" name="AutoShape 12" descr="Znalezione obrazy dla zapytania Unitec 10026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245" name="Picture 14" descr="pol_pl_PODNOSNIK-ZABA-3T-PODNOSNIKI-HYDRAULICZNY-Z-PEDALEM-PROMOCJA-165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8400"/>
            <a:ext cx="8713787" cy="17827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l-PL" altLang="pl-PL" sz="3200" dirty="0" smtClean="0">
                <a:solidFill>
                  <a:srgbClr val="FF0000"/>
                </a:solidFill>
              </a:rPr>
              <a:t>Zadanie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[P] W prasie hydraulicznej na mały tłok o polu powierzchni S</a:t>
            </a:r>
            <a:r>
              <a:rPr lang="pl-PL" altLang="pl-PL" sz="3200" baseline="-25000" dirty="0" smtClean="0"/>
              <a:t>1</a:t>
            </a:r>
            <a:r>
              <a:rPr lang="pl-PL" altLang="pl-PL" sz="3200" dirty="0" smtClean="0"/>
              <a:t> = 0,01 m</a:t>
            </a:r>
            <a:r>
              <a:rPr lang="pl-PL" altLang="pl-PL" sz="3200" baseline="30000" dirty="0" smtClean="0"/>
              <a:t>2</a:t>
            </a:r>
            <a:r>
              <a:rPr lang="pl-PL" altLang="pl-PL" sz="3200" dirty="0" smtClean="0"/>
              <a:t> działa siła</a:t>
            </a:r>
            <a:br>
              <a:rPr lang="pl-PL" altLang="pl-PL" sz="3200" dirty="0" smtClean="0"/>
            </a:br>
            <a:r>
              <a:rPr lang="pl-PL" altLang="pl-PL" sz="3200" dirty="0" smtClean="0"/>
              <a:t> F</a:t>
            </a:r>
            <a:r>
              <a:rPr lang="pl-PL" altLang="pl-PL" sz="3200" baseline="-25000" dirty="0" smtClean="0"/>
              <a:t>1</a:t>
            </a:r>
            <a:r>
              <a:rPr lang="pl-PL" altLang="pl-PL" sz="3200" dirty="0" smtClean="0"/>
              <a:t> = 20 N. Jaka siła działa ze strony cieczy na powierzchnię S</a:t>
            </a:r>
            <a:r>
              <a:rPr lang="pl-PL" altLang="pl-PL" sz="3200" baseline="-25000" dirty="0" smtClean="0"/>
              <a:t>2</a:t>
            </a:r>
            <a:r>
              <a:rPr lang="pl-PL" altLang="pl-PL" sz="3200" dirty="0" smtClean="0"/>
              <a:t> = 0,1 m</a:t>
            </a:r>
            <a:r>
              <a:rPr lang="pl-PL" altLang="pl-PL" sz="3200" baseline="30000" dirty="0" smtClean="0"/>
              <a:t>2</a:t>
            </a:r>
            <a:r>
              <a:rPr lang="pl-PL" altLang="pl-PL" sz="3200" dirty="0" smtClean="0"/>
              <a:t> dużego tłoka?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92A6F-009C-4B17-9147-E6E4B1635679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9512" y="2373628"/>
            <a:ext cx="891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 smtClean="0">
                <a:latin typeface="Verdana" pitchFamily="34" charset="0"/>
              </a:rPr>
              <a:t>Z poprzedniej lekcji wiemy, że im </a:t>
            </a:r>
            <a:r>
              <a:rPr lang="pl-PL" altLang="pl-PL" sz="2800" u="sng" dirty="0">
                <a:latin typeface="Verdana" pitchFamily="34" charset="0"/>
              </a:rPr>
              <a:t>większa głębokość</a:t>
            </a:r>
            <a:r>
              <a:rPr lang="pl-PL" altLang="pl-PL" sz="2800" dirty="0">
                <a:latin typeface="Verdana" pitchFamily="34" charset="0"/>
              </a:rPr>
              <a:t> tym większe </a:t>
            </a:r>
            <a:r>
              <a:rPr lang="pl-PL" altLang="pl-PL" sz="2800" u="sng" dirty="0" smtClean="0">
                <a:latin typeface="Verdana" pitchFamily="34" charset="0"/>
              </a:rPr>
              <a:t>ciśnienie hydrostatyczne</a:t>
            </a:r>
            <a:r>
              <a:rPr lang="pl-PL" altLang="pl-PL" sz="2800" dirty="0" smtClean="0">
                <a:latin typeface="Verdana" pitchFamily="34" charset="0"/>
              </a:rPr>
              <a:t>. Tak się dzieje jeżeli naczynie jest od góry otwarte. A co się stanie, gdy naczynie zamkniemy ruchomym tłokiem?</a:t>
            </a:r>
            <a:endParaRPr lang="pl-PL" altLang="pl-PL" sz="2800" dirty="0">
              <a:latin typeface="Verdana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873B-F101-4481-BD42-5B384955C40B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5" name="Picture 2" descr="https://static.epodreczniki.pl/portal/f/res-minimized/R18cYNPbZ0I90/12/1oPlUohl8a6v6s3ngc46zrS9oOorZg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43" y="0"/>
            <a:ext cx="3440497" cy="24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2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4921" y="3435846"/>
            <a:ext cx="8856984" cy="14589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l-PL" altLang="pl-PL" sz="2800" dirty="0" smtClean="0"/>
              <a:t>Obserwacja: kiedy naciskamy na tłok woda wypływa z jednakowym ciśnieniem przez wszystkie otwory w kuli. </a:t>
            </a:r>
          </a:p>
        </p:txBody>
      </p:sp>
      <p:pic>
        <p:nvPicPr>
          <p:cNvPr id="4099" name="Picture 7" descr="4a56ee6b610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141289"/>
            <a:ext cx="4824958" cy="30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844550"/>
          </a:xfrm>
        </p:spPr>
        <p:txBody>
          <a:bodyPr/>
          <a:lstStyle/>
          <a:p>
            <a:pPr eaLnBrk="1" hangingPunct="1"/>
            <a:r>
              <a:rPr lang="pl-PL" altLang="pl-PL" b="1" dirty="0" smtClean="0">
                <a:solidFill>
                  <a:srgbClr val="FF3300"/>
                </a:solidFill>
              </a:rPr>
              <a:t>Prawo Pascala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36600"/>
            <a:ext cx="8893175" cy="23320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l-PL" altLang="pl-PL" dirty="0" smtClean="0">
                <a:latin typeface="Times New Roman" pitchFamily="18" charset="0"/>
              </a:rPr>
              <a:t>Jeżeli na ciecz lub gaz w zbiorniku zamkniętym wywierane jest ciśnienie zewnętrzne, to ciśnienie wewnątrz zbiornika jest wszędzie jednakowe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i równe ciśnieniu zewnętrznemu.</a:t>
            </a:r>
          </a:p>
        </p:txBody>
      </p:sp>
      <p:pic>
        <p:nvPicPr>
          <p:cNvPr id="5124" name="Picture 13" descr="cLKDNhXHmUQw3RqdoKgWvcmHT9_mCg-sTKkWk4SFFJNcP_W4ZJVGR8qV3SZ9f2b75fgShtKUKZk5kg1DOgyLVP7527M0supF-_C44v12WQLdTHX1mibbIbueGVc4S7RbbSHY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3671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4880"/>
          <a:stretch>
            <a:fillRect/>
          </a:stretch>
        </p:blipFill>
        <p:spPr bwMode="auto">
          <a:xfrm>
            <a:off x="5219700" y="1060450"/>
            <a:ext cx="39243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79389" y="254912"/>
            <a:ext cx="8964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800" dirty="0" smtClean="0"/>
              <a:t>Zastosowanie Prawa Pascala - Model </a:t>
            </a:r>
            <a:r>
              <a:rPr lang="pl-PL" altLang="pl-PL" sz="2800" dirty="0"/>
              <a:t>urządzenia hydraulicznego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22193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900113" y="3598863"/>
          <a:ext cx="18732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" imgW="558558" imgH="444307" progId="Equation.DSMT4">
                  <p:embed/>
                </p:oleObj>
              </mc:Choice>
              <mc:Fallback>
                <p:oleObj name="Equation" r:id="rId4" imgW="558558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98863"/>
                        <a:ext cx="187325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0" descr="thu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4968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140200" y="3835400"/>
            <a:ext cx="50038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pl-PL" altLang="pl-PL" sz="3200"/>
              <a:t>mały tłok – mała siła</a:t>
            </a:r>
            <a:br>
              <a:rPr lang="pl-PL" altLang="pl-PL" sz="3200"/>
            </a:br>
            <a:r>
              <a:rPr lang="pl-PL" altLang="pl-PL" sz="3200"/>
              <a:t>duży tłok – duża siła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/>
            <a:r>
              <a:rPr lang="pl-PL" altLang="pl-PL" b="1" smtClean="0">
                <a:solidFill>
                  <a:srgbClr val="FF3300"/>
                </a:solidFill>
              </a:rPr>
              <a:t>Zastosowanie prawa Pascala:</a:t>
            </a:r>
            <a:r>
              <a:rPr lang="pl-PL" altLang="pl-PL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8863"/>
            <a:ext cx="8362950" cy="11017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pl-PL" altLang="pl-PL" sz="3100" smtClean="0">
                <a:latin typeface="Tahoma" pitchFamily="34" charset="0"/>
              </a:rPr>
              <a:t>1. pompowanie dętki, materaca, dmuchanie balonów </a:t>
            </a:r>
          </a:p>
        </p:txBody>
      </p:sp>
      <p:pic>
        <p:nvPicPr>
          <p:cNvPr id="6148" name="Picture 5" descr="476121458536b4a5fedb80-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36800"/>
            <a:ext cx="5040312" cy="253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BEAF9-3318-4A15-9343-1B6EF950ED1A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850" y="0"/>
            <a:ext cx="8820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pl-PL" altLang="pl-PL" sz="3200"/>
              <a:t>2. Podnośnik pneumatyczny</a:t>
            </a:r>
          </a:p>
        </p:txBody>
      </p:sp>
      <p:pic>
        <p:nvPicPr>
          <p:cNvPr id="7171" name="Picture 5" descr="podnosnik-pneumatyczny-3_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88988"/>
            <a:ext cx="67532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250825" y="357188"/>
            <a:ext cx="8569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pl-PL" altLang="pl-PL" sz="3200"/>
              <a:t>3. urządzenia hydrauliczne: </a:t>
            </a:r>
            <a:br>
              <a:rPr lang="pl-PL" altLang="pl-PL" sz="3200"/>
            </a:br>
            <a:r>
              <a:rPr lang="pl-PL" altLang="pl-PL" sz="3200"/>
              <a:t>a) prasa </a:t>
            </a:r>
          </a:p>
        </p:txBody>
      </p:sp>
      <p:pic>
        <p:nvPicPr>
          <p:cNvPr id="8195" name="Picture 16" descr="9cad4484dc43f5e32d70f05e5ba1b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08644"/>
            <a:ext cx="3011409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95288" y="357188"/>
            <a:ext cx="8569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pl-PL" altLang="pl-PL" sz="3200"/>
              <a:t>b) układ hamulcowy</a:t>
            </a:r>
          </a:p>
        </p:txBody>
      </p:sp>
      <p:pic>
        <p:nvPicPr>
          <p:cNvPr id="9219" name="Picture 7" descr="uk&amp;lstrok;ad przód tarczowy ty&amp;lstrok; szcz&amp;eogon;kowo-b&amp;eogon;bnow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6475"/>
            <a:ext cx="69135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B84-B2A5-4683-BF87-1EFD740D854F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129</Words>
  <Application>Microsoft Office PowerPoint</Application>
  <PresentationFormat>Pokaz na ekranie (16:9)</PresentationFormat>
  <Paragraphs>25</Paragraphs>
  <Slides>11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1_Projekt domyślny</vt:lpstr>
      <vt:lpstr>Equation</vt:lpstr>
      <vt:lpstr>Prawo Pascala  i jego zastosowanie</vt:lpstr>
      <vt:lpstr>Prezentacja programu PowerPoint</vt:lpstr>
      <vt:lpstr>Prezentacja programu PowerPoint</vt:lpstr>
      <vt:lpstr>Prawo Pascala</vt:lpstr>
      <vt:lpstr>Prezentacja programu PowerPoint</vt:lpstr>
      <vt:lpstr>Zastosowanie prawa Pascala: </vt:lpstr>
      <vt:lpstr>Prezentacja programu PowerPoint</vt:lpstr>
      <vt:lpstr>Prezentacja programu PowerPoint</vt:lpstr>
      <vt:lpstr>Prezentacja programu PowerPoint</vt:lpstr>
      <vt:lpstr>Prezentacja programu PowerPoint</vt:lpstr>
      <vt:lpstr>Zadanie  [P] W prasie hydraulicznej na mały tłok o polu powierzchni S1 = 0,01 m2 działa siła  F1 = 20 N. Jaka siła działa ze strony cieczy na powierzchnię S2 = 0,1 m2 dużego tłoka?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</dc:creator>
  <cp:lastModifiedBy>Użytkownik systemu Windows</cp:lastModifiedBy>
  <cp:revision>90</cp:revision>
  <dcterms:created xsi:type="dcterms:W3CDTF">2008-03-30T12:32:45Z</dcterms:created>
  <dcterms:modified xsi:type="dcterms:W3CDTF">2020-11-22T11:01:08Z</dcterms:modified>
</cp:coreProperties>
</file>