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2"/>
  </p:notesMasterIdLst>
  <p:sldIdLst>
    <p:sldId id="257" r:id="rId3"/>
    <p:sldId id="261" r:id="rId4"/>
    <p:sldId id="270" r:id="rId5"/>
    <p:sldId id="267" r:id="rId6"/>
    <p:sldId id="265" r:id="rId7"/>
    <p:sldId id="269" r:id="rId8"/>
    <p:sldId id="262" r:id="rId9"/>
    <p:sldId id="271" r:id="rId10"/>
    <p:sldId id="263" r:id="rId11"/>
  </p:sldIdLst>
  <p:sldSz cx="9144000" cy="5143500" type="screen16x9"/>
  <p:notesSz cx="6792913" cy="99187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Arial"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Arial" charset="0"/>
      </a:defRPr>
    </a:lvl5pPr>
    <a:lvl6pPr marL="2286000" algn="l" defTabSz="914400" rtl="0" eaLnBrk="1" latinLnBrk="0" hangingPunct="1">
      <a:defRPr kern="1200">
        <a:solidFill>
          <a:schemeClr val="bg1"/>
        </a:solidFill>
        <a:latin typeface="Calibri" pitchFamily="32" charset="0"/>
        <a:ea typeface="Microsoft YaHei" charset="-122"/>
        <a:cs typeface="Arial" charset="0"/>
      </a:defRPr>
    </a:lvl6pPr>
    <a:lvl7pPr marL="2743200" algn="l" defTabSz="914400" rtl="0" eaLnBrk="1" latinLnBrk="0" hangingPunct="1">
      <a:defRPr kern="1200">
        <a:solidFill>
          <a:schemeClr val="bg1"/>
        </a:solidFill>
        <a:latin typeface="Calibri" pitchFamily="32" charset="0"/>
        <a:ea typeface="Microsoft YaHei" charset="-122"/>
        <a:cs typeface="Arial" charset="0"/>
      </a:defRPr>
    </a:lvl7pPr>
    <a:lvl8pPr marL="3200400" algn="l" defTabSz="914400" rtl="0" eaLnBrk="1" latinLnBrk="0" hangingPunct="1">
      <a:defRPr kern="1200">
        <a:solidFill>
          <a:schemeClr val="bg1"/>
        </a:solidFill>
        <a:latin typeface="Calibri" pitchFamily="32" charset="0"/>
        <a:ea typeface="Microsoft YaHei" charset="-122"/>
        <a:cs typeface="Arial" charset="0"/>
      </a:defRPr>
    </a:lvl8pPr>
    <a:lvl9pPr marL="3657600" algn="l" defTabSz="914400" rtl="0" eaLnBrk="1" latinLnBrk="0" hangingPunct="1">
      <a:defRPr kern="1200">
        <a:solidFill>
          <a:schemeClr val="bg1"/>
        </a:solidFill>
        <a:latin typeface="Calibri" pitchFamily="32" charset="0"/>
        <a:ea typeface="Microsoft YaHei" charset="-122"/>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120"/>
      </p:cViewPr>
      <p:guideLst>
        <p:guide orient="horz" pos="162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AutoShape 1"/>
          <p:cNvSpPr>
            <a:spLocks noChangeArrowheads="1"/>
          </p:cNvSpPr>
          <p:nvPr/>
        </p:nvSpPr>
        <p:spPr bwMode="auto">
          <a:xfrm>
            <a:off x="0" y="0"/>
            <a:ext cx="6792913" cy="99187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
        <p:nvSpPr>
          <p:cNvPr id="11267" name="Text Box 2"/>
          <p:cNvSpPr txBox="1">
            <a:spLocks noChangeArrowheads="1"/>
          </p:cNvSpP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
        <p:nvSpPr>
          <p:cNvPr id="3075" name="Rectangle 3"/>
          <p:cNvSpPr>
            <a:spLocks noGrp="1" noChangeArrowheads="1"/>
          </p:cNvSpPr>
          <p:nvPr>
            <p:ph type="dt"/>
          </p:nvPr>
        </p:nvSpPr>
        <p:spPr bwMode="auto">
          <a:xfrm>
            <a:off x="3848100" y="0"/>
            <a:ext cx="2943225"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mn-ea"/>
                <a:cs typeface="Arial" charset="0"/>
              </a:defRPr>
            </a:lvl1pPr>
          </a:lstStyle>
          <a:p>
            <a:pPr>
              <a:defRPr/>
            </a:pPr>
            <a:endParaRPr lang="pl-PL" altLang="pl-PL"/>
          </a:p>
        </p:txBody>
      </p:sp>
      <p:sp>
        <p:nvSpPr>
          <p:cNvPr id="11269" name="Rectangle 4"/>
          <p:cNvSpPr>
            <a:spLocks noGrp="1" noRot="1" noChangeAspect="1" noChangeArrowheads="1"/>
          </p:cNvSpPr>
          <p:nvPr>
            <p:ph type="sldImg"/>
          </p:nvPr>
        </p:nvSpPr>
        <p:spPr bwMode="auto">
          <a:xfrm>
            <a:off x="92075" y="744538"/>
            <a:ext cx="6608763" cy="3717925"/>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679450" y="4711700"/>
            <a:ext cx="5434013" cy="446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pl-PL" altLang="pl-PL" noProof="0" smtClean="0"/>
          </a:p>
        </p:txBody>
      </p:sp>
      <p:sp>
        <p:nvSpPr>
          <p:cNvPr id="11271" name="Text Box 6"/>
          <p:cNvSpPr txBox="1">
            <a:spLocks noChangeArrowheads="1"/>
          </p:cNvSpPr>
          <p:nvPr/>
        </p:nvSpPr>
        <p:spPr bwMode="auto">
          <a:xfrm>
            <a:off x="0" y="942181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
        <p:nvSpPr>
          <p:cNvPr id="3079" name="Rectangle 7"/>
          <p:cNvSpPr>
            <a:spLocks noGrp="1" noChangeArrowheads="1"/>
          </p:cNvSpPr>
          <p:nvPr>
            <p:ph type="sldNum"/>
          </p:nvPr>
        </p:nvSpPr>
        <p:spPr bwMode="auto">
          <a:xfrm>
            <a:off x="3848100" y="9421813"/>
            <a:ext cx="2943225"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mn-ea"/>
                <a:cs typeface="Arial" charset="0"/>
              </a:defRPr>
            </a:lvl1pPr>
          </a:lstStyle>
          <a:p>
            <a:pPr>
              <a:defRPr/>
            </a:pPr>
            <a:fld id="{A4F3B573-DED3-4C42-8D91-948FF9D1F241}" type="slidenum">
              <a:rPr lang="pl-PL" altLang="pl-PL"/>
              <a:pPr>
                <a:defRPr/>
              </a:pPr>
              <a:t>‹#›</a:t>
            </a:fld>
            <a:endParaRPr lang="pl-PL" altLang="pl-PL"/>
          </a:p>
        </p:txBody>
      </p:sp>
    </p:spTree>
    <p:extLst>
      <p:ext uri="{BB962C8B-B14F-4D97-AF65-F5344CB8AC3E}">
        <p14:creationId xmlns:p14="http://schemas.microsoft.com/office/powerpoint/2010/main" val="369654589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33AC7BE7-D6E7-4C97-9BC2-4B07688D2F63}" type="slidenum">
              <a:rPr lang="pl-PL" altLang="pl-PL" smtClean="0">
                <a:ea typeface="Microsoft YaHei" charset="-122"/>
              </a:rPr>
              <a:pPr eaLnBrk="1" hangingPunct="1">
                <a:spcBef>
                  <a:spcPct val="0"/>
                </a:spcBef>
              </a:pPr>
              <a:t>1</a:t>
            </a:fld>
            <a:endParaRPr lang="pl-PL" altLang="pl-PL" smtClean="0">
              <a:ea typeface="Microsoft YaHei" charset="-122"/>
            </a:endParaRPr>
          </a:p>
        </p:txBody>
      </p:sp>
      <p:sp>
        <p:nvSpPr>
          <p:cNvPr id="12291" name="Rectangle 1"/>
          <p:cNvSpPr>
            <a:spLocks noGrp="1" noRot="1" noChangeAspect="1" noChangeArrowheads="1" noTextEdit="1"/>
          </p:cNvSpPr>
          <p:nvPr>
            <p:ph type="sldImg"/>
          </p:nvPr>
        </p:nvSpPr>
        <p:spPr>
          <a:xfrm>
            <a:off x="92075" y="744538"/>
            <a:ext cx="6610350"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679450" y="4711700"/>
            <a:ext cx="5435600" cy="44640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31E519E0-CE04-4B26-ACBB-1AB8AF297550}" type="slidenum">
              <a:rPr lang="pl-PL" altLang="pl-PL" smtClean="0">
                <a:ea typeface="Microsoft YaHei" charset="-122"/>
              </a:rPr>
              <a:pPr eaLnBrk="1" hangingPunct="1">
                <a:spcBef>
                  <a:spcPct val="0"/>
                </a:spcBef>
              </a:pPr>
              <a:t>2</a:t>
            </a:fld>
            <a:endParaRPr lang="pl-PL" altLang="pl-PL" smtClean="0">
              <a:ea typeface="Microsoft YaHei" charset="-122"/>
            </a:endParaRPr>
          </a:p>
        </p:txBody>
      </p:sp>
      <p:sp>
        <p:nvSpPr>
          <p:cNvPr id="14339" name="Rectangle 1"/>
          <p:cNvSpPr>
            <a:spLocks noGrp="1" noRot="1" noChangeAspect="1" noChangeArrowheads="1" noTextEdit="1"/>
          </p:cNvSpPr>
          <p:nvPr>
            <p:ph type="sldImg"/>
          </p:nvPr>
        </p:nvSpPr>
        <p:spPr>
          <a:xfrm>
            <a:off x="92075" y="744538"/>
            <a:ext cx="6610350"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a:spLocks noGrp="1" noChangeArrowheads="1"/>
          </p:cNvSpPr>
          <p:nvPr>
            <p:ph type="body" idx="1"/>
          </p:nvPr>
        </p:nvSpPr>
        <p:spPr>
          <a:xfrm>
            <a:off x="679450" y="4711700"/>
            <a:ext cx="5435600" cy="44640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31E519E0-CE04-4B26-ACBB-1AB8AF297550}" type="slidenum">
              <a:rPr lang="pl-PL" altLang="pl-PL" smtClean="0">
                <a:ea typeface="Microsoft YaHei" charset="-122"/>
              </a:rPr>
              <a:pPr eaLnBrk="1" hangingPunct="1">
                <a:spcBef>
                  <a:spcPct val="0"/>
                </a:spcBef>
              </a:pPr>
              <a:t>3</a:t>
            </a:fld>
            <a:endParaRPr lang="pl-PL" altLang="pl-PL" smtClean="0">
              <a:ea typeface="Microsoft YaHei" charset="-122"/>
            </a:endParaRPr>
          </a:p>
        </p:txBody>
      </p:sp>
      <p:sp>
        <p:nvSpPr>
          <p:cNvPr id="14339" name="Rectangle 1"/>
          <p:cNvSpPr>
            <a:spLocks noGrp="1" noRot="1" noChangeAspect="1" noChangeArrowheads="1" noTextEdit="1"/>
          </p:cNvSpPr>
          <p:nvPr>
            <p:ph type="sldImg"/>
          </p:nvPr>
        </p:nvSpPr>
        <p:spPr>
          <a:xfrm>
            <a:off x="92075" y="744538"/>
            <a:ext cx="6610350"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a:spLocks noGrp="1" noChangeArrowheads="1"/>
          </p:cNvSpPr>
          <p:nvPr>
            <p:ph type="body" idx="1"/>
          </p:nvPr>
        </p:nvSpPr>
        <p:spPr>
          <a:xfrm>
            <a:off x="679450" y="4711700"/>
            <a:ext cx="5435600" cy="44640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45B8600A-20D1-48B3-A945-C04AC15F827F}" type="slidenum">
              <a:rPr lang="pl-PL" altLang="pl-PL" smtClean="0">
                <a:ea typeface="Microsoft YaHei" charset="-122"/>
              </a:rPr>
              <a:pPr eaLnBrk="1" hangingPunct="1">
                <a:spcBef>
                  <a:spcPct val="0"/>
                </a:spcBef>
              </a:pPr>
              <a:t>4</a:t>
            </a:fld>
            <a:endParaRPr lang="pl-PL" altLang="pl-PL" smtClean="0">
              <a:ea typeface="Microsoft YaHei" charset="-122"/>
            </a:endParaRPr>
          </a:p>
        </p:txBody>
      </p:sp>
      <p:sp>
        <p:nvSpPr>
          <p:cNvPr id="16387" name="Rectangle 1"/>
          <p:cNvSpPr>
            <a:spLocks noGrp="1" noRot="1" noChangeAspect="1" noChangeArrowheads="1" noTextEdit="1"/>
          </p:cNvSpPr>
          <p:nvPr>
            <p:ph type="sldImg"/>
          </p:nvPr>
        </p:nvSpPr>
        <p:spPr>
          <a:xfrm>
            <a:off x="92075" y="744538"/>
            <a:ext cx="6610350"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679450" y="4711700"/>
            <a:ext cx="5435600" cy="44640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C1AD00DE-CDB8-4214-970B-8C36E32BBF40}" type="slidenum">
              <a:rPr lang="pl-PL" altLang="pl-PL" smtClean="0">
                <a:ea typeface="Microsoft YaHei" charset="-122"/>
              </a:rPr>
              <a:pPr eaLnBrk="1" hangingPunct="1">
                <a:spcBef>
                  <a:spcPct val="0"/>
                </a:spcBef>
              </a:pPr>
              <a:t>5</a:t>
            </a:fld>
            <a:endParaRPr lang="pl-PL" altLang="pl-PL" smtClean="0">
              <a:ea typeface="Microsoft YaHei" charset="-122"/>
            </a:endParaRPr>
          </a:p>
        </p:txBody>
      </p:sp>
      <p:sp>
        <p:nvSpPr>
          <p:cNvPr id="17411" name="Rectangle 1"/>
          <p:cNvSpPr>
            <a:spLocks noGrp="1" noRot="1" noChangeAspect="1" noChangeArrowheads="1" noTextEdit="1"/>
          </p:cNvSpPr>
          <p:nvPr>
            <p:ph type="sldImg"/>
          </p:nvPr>
        </p:nvSpPr>
        <p:spPr>
          <a:xfrm>
            <a:off x="92075" y="744538"/>
            <a:ext cx="6610350"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79450" y="4711700"/>
            <a:ext cx="5435600" cy="44640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C1AD00DE-CDB8-4214-970B-8C36E32BBF40}" type="slidenum">
              <a:rPr lang="pl-PL" altLang="pl-PL" smtClean="0">
                <a:ea typeface="Microsoft YaHei" charset="-122"/>
              </a:rPr>
              <a:pPr eaLnBrk="1" hangingPunct="1">
                <a:spcBef>
                  <a:spcPct val="0"/>
                </a:spcBef>
              </a:pPr>
              <a:t>6</a:t>
            </a:fld>
            <a:endParaRPr lang="pl-PL" altLang="pl-PL" smtClean="0">
              <a:ea typeface="Microsoft YaHei" charset="-122"/>
            </a:endParaRPr>
          </a:p>
        </p:txBody>
      </p:sp>
      <p:sp>
        <p:nvSpPr>
          <p:cNvPr id="17411" name="Rectangle 1"/>
          <p:cNvSpPr>
            <a:spLocks noGrp="1" noRot="1" noChangeAspect="1" noChangeArrowheads="1" noTextEdit="1"/>
          </p:cNvSpPr>
          <p:nvPr>
            <p:ph type="sldImg"/>
          </p:nvPr>
        </p:nvSpPr>
        <p:spPr>
          <a:xfrm>
            <a:off x="92075" y="744538"/>
            <a:ext cx="6610350"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79450" y="4711700"/>
            <a:ext cx="5435600" cy="44640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6BB2E100-1063-46A2-A344-DF0A44FEA592}" type="slidenum">
              <a:rPr lang="pl-PL" altLang="pl-PL" smtClean="0">
                <a:ea typeface="Microsoft YaHei" charset="-122"/>
              </a:rPr>
              <a:pPr eaLnBrk="1" hangingPunct="1">
                <a:spcBef>
                  <a:spcPct val="0"/>
                </a:spcBef>
              </a:pPr>
              <a:t>7</a:t>
            </a:fld>
            <a:endParaRPr lang="pl-PL" altLang="pl-PL" smtClean="0">
              <a:ea typeface="Microsoft YaHei" charset="-122"/>
            </a:endParaRPr>
          </a:p>
        </p:txBody>
      </p:sp>
      <p:sp>
        <p:nvSpPr>
          <p:cNvPr id="18435" name="Rectangle 1"/>
          <p:cNvSpPr>
            <a:spLocks noGrp="1" noRot="1" noChangeAspect="1" noChangeArrowheads="1" noTextEdit="1"/>
          </p:cNvSpPr>
          <p:nvPr>
            <p:ph type="sldImg"/>
          </p:nvPr>
        </p:nvSpPr>
        <p:spPr>
          <a:xfrm>
            <a:off x="92075" y="744538"/>
            <a:ext cx="6610350"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79450" y="4711700"/>
            <a:ext cx="5435600" cy="44640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6BB2E100-1063-46A2-A344-DF0A44FEA592}" type="slidenum">
              <a:rPr lang="pl-PL" altLang="pl-PL" smtClean="0">
                <a:ea typeface="Microsoft YaHei" charset="-122"/>
              </a:rPr>
              <a:pPr eaLnBrk="1" hangingPunct="1">
                <a:spcBef>
                  <a:spcPct val="0"/>
                </a:spcBef>
              </a:pPr>
              <a:t>8</a:t>
            </a:fld>
            <a:endParaRPr lang="pl-PL" altLang="pl-PL" smtClean="0">
              <a:ea typeface="Microsoft YaHei" charset="-122"/>
            </a:endParaRPr>
          </a:p>
        </p:txBody>
      </p:sp>
      <p:sp>
        <p:nvSpPr>
          <p:cNvPr id="18435" name="Rectangle 1"/>
          <p:cNvSpPr>
            <a:spLocks noGrp="1" noRot="1" noChangeAspect="1" noChangeArrowheads="1" noTextEdit="1"/>
          </p:cNvSpPr>
          <p:nvPr>
            <p:ph type="sldImg"/>
          </p:nvPr>
        </p:nvSpPr>
        <p:spPr>
          <a:xfrm>
            <a:off x="92075" y="744538"/>
            <a:ext cx="6610350"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79450" y="4711700"/>
            <a:ext cx="5435600" cy="44640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B3DE7BDE-8CE6-442D-B192-0A8D231775F3}" type="slidenum">
              <a:rPr lang="pl-PL" altLang="pl-PL" smtClean="0">
                <a:ea typeface="Microsoft YaHei" charset="-122"/>
              </a:rPr>
              <a:pPr eaLnBrk="1" hangingPunct="1">
                <a:spcBef>
                  <a:spcPct val="0"/>
                </a:spcBef>
              </a:pPr>
              <a:t>9</a:t>
            </a:fld>
            <a:endParaRPr lang="pl-PL" altLang="pl-PL" smtClean="0">
              <a:ea typeface="Microsoft YaHei" charset="-122"/>
            </a:endParaRPr>
          </a:p>
        </p:txBody>
      </p:sp>
      <p:sp>
        <p:nvSpPr>
          <p:cNvPr id="19459" name="Rectangle 1"/>
          <p:cNvSpPr>
            <a:spLocks noGrp="1" noRot="1" noChangeAspect="1" noChangeArrowheads="1" noTextEdit="1"/>
          </p:cNvSpPr>
          <p:nvPr>
            <p:ph type="sldImg"/>
          </p:nvPr>
        </p:nvSpPr>
        <p:spPr>
          <a:xfrm>
            <a:off x="92075" y="744538"/>
            <a:ext cx="6610350" cy="37195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679450" y="4711700"/>
            <a:ext cx="5435600" cy="44640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5" name="Rectangle 5"/>
          <p:cNvSpPr>
            <a:spLocks noGrp="1" noChangeArrowheads="1"/>
          </p:cNvSpPr>
          <p:nvPr>
            <p:ph type="sldNum" idx="11"/>
          </p:nvPr>
        </p:nvSpPr>
        <p:spPr>
          <a:ln/>
        </p:spPr>
        <p:txBody>
          <a:bodyPr/>
          <a:lstStyle>
            <a:lvl1pPr>
              <a:defRPr/>
            </a:lvl1pPr>
          </a:lstStyle>
          <a:p>
            <a:pPr>
              <a:defRPr/>
            </a:pPr>
            <a:fld id="{6A4A6A02-98E1-400D-9488-1C8780C9BF62}" type="slidenum">
              <a:rPr lang="pl-PL" altLang="pl-PL"/>
              <a:pPr>
                <a:defRPr/>
              </a:pPr>
              <a:t>‹#›</a:t>
            </a:fld>
            <a:endParaRPr lang="pl-PL" altLang="pl-PL"/>
          </a:p>
        </p:txBody>
      </p:sp>
    </p:spTree>
    <p:extLst>
      <p:ext uri="{BB962C8B-B14F-4D97-AF65-F5344CB8AC3E}">
        <p14:creationId xmlns:p14="http://schemas.microsoft.com/office/powerpoint/2010/main" val="292501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5" name="Rectangle 5"/>
          <p:cNvSpPr>
            <a:spLocks noGrp="1" noChangeArrowheads="1"/>
          </p:cNvSpPr>
          <p:nvPr>
            <p:ph type="sldNum" idx="11"/>
          </p:nvPr>
        </p:nvSpPr>
        <p:spPr>
          <a:ln/>
        </p:spPr>
        <p:txBody>
          <a:bodyPr/>
          <a:lstStyle>
            <a:lvl1pPr>
              <a:defRPr/>
            </a:lvl1pPr>
          </a:lstStyle>
          <a:p>
            <a:pPr>
              <a:defRPr/>
            </a:pPr>
            <a:fld id="{3D6061BB-422A-4AB7-A925-3BDD5A4C03B4}" type="slidenum">
              <a:rPr lang="pl-PL" altLang="pl-PL"/>
              <a:pPr>
                <a:defRPr/>
              </a:pPr>
              <a:t>‹#›</a:t>
            </a:fld>
            <a:endParaRPr lang="pl-PL" altLang="pl-PL"/>
          </a:p>
        </p:txBody>
      </p:sp>
    </p:spTree>
    <p:extLst>
      <p:ext uri="{BB962C8B-B14F-4D97-AF65-F5344CB8AC3E}">
        <p14:creationId xmlns:p14="http://schemas.microsoft.com/office/powerpoint/2010/main" val="174967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96441"/>
            <a:ext cx="2055813" cy="449699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96441"/>
            <a:ext cx="6019800" cy="449699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5" name="Rectangle 5"/>
          <p:cNvSpPr>
            <a:spLocks noGrp="1" noChangeArrowheads="1"/>
          </p:cNvSpPr>
          <p:nvPr>
            <p:ph type="sldNum" idx="11"/>
          </p:nvPr>
        </p:nvSpPr>
        <p:spPr>
          <a:ln/>
        </p:spPr>
        <p:txBody>
          <a:bodyPr/>
          <a:lstStyle>
            <a:lvl1pPr>
              <a:defRPr/>
            </a:lvl1pPr>
          </a:lstStyle>
          <a:p>
            <a:pPr>
              <a:defRPr/>
            </a:pPr>
            <a:fld id="{BA69671B-E0B0-4217-B438-977BB595E84B}" type="slidenum">
              <a:rPr lang="pl-PL" altLang="pl-PL"/>
              <a:pPr>
                <a:defRPr/>
              </a:pPr>
              <a:t>‹#›</a:t>
            </a:fld>
            <a:endParaRPr lang="pl-PL" altLang="pl-PL"/>
          </a:p>
        </p:txBody>
      </p:sp>
    </p:spTree>
    <p:extLst>
      <p:ext uri="{BB962C8B-B14F-4D97-AF65-F5344CB8AC3E}">
        <p14:creationId xmlns:p14="http://schemas.microsoft.com/office/powerpoint/2010/main" val="143112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5" name="Rectangle 5"/>
          <p:cNvSpPr>
            <a:spLocks noGrp="1" noChangeArrowheads="1"/>
          </p:cNvSpPr>
          <p:nvPr>
            <p:ph type="sldNum" idx="11"/>
          </p:nvPr>
        </p:nvSpPr>
        <p:spPr>
          <a:ln/>
        </p:spPr>
        <p:txBody>
          <a:bodyPr/>
          <a:lstStyle>
            <a:lvl1pPr>
              <a:defRPr/>
            </a:lvl1pPr>
          </a:lstStyle>
          <a:p>
            <a:pPr>
              <a:defRPr/>
            </a:pPr>
            <a:fld id="{8E2C8503-B375-4851-8D31-4A0F672F67DE}" type="slidenum">
              <a:rPr lang="pl-PL" altLang="pl-PL"/>
              <a:pPr>
                <a:defRPr/>
              </a:pPr>
              <a:t>‹#›</a:t>
            </a:fld>
            <a:endParaRPr lang="pl-PL" altLang="pl-PL"/>
          </a:p>
        </p:txBody>
      </p:sp>
    </p:spTree>
    <p:extLst>
      <p:ext uri="{BB962C8B-B14F-4D97-AF65-F5344CB8AC3E}">
        <p14:creationId xmlns:p14="http://schemas.microsoft.com/office/powerpoint/2010/main" val="404638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5" name="Rectangle 5"/>
          <p:cNvSpPr>
            <a:spLocks noGrp="1" noChangeArrowheads="1"/>
          </p:cNvSpPr>
          <p:nvPr>
            <p:ph type="sldNum" idx="11"/>
          </p:nvPr>
        </p:nvSpPr>
        <p:spPr>
          <a:ln/>
        </p:spPr>
        <p:txBody>
          <a:bodyPr/>
          <a:lstStyle>
            <a:lvl1pPr>
              <a:defRPr/>
            </a:lvl1pPr>
          </a:lstStyle>
          <a:p>
            <a:pPr>
              <a:defRPr/>
            </a:pPr>
            <a:fld id="{49681C73-FB11-4223-8B68-F76D506A1799}" type="slidenum">
              <a:rPr lang="pl-PL" altLang="pl-PL"/>
              <a:pPr>
                <a:defRPr/>
              </a:pPr>
              <a:t>‹#›</a:t>
            </a:fld>
            <a:endParaRPr lang="pl-PL" altLang="pl-PL"/>
          </a:p>
        </p:txBody>
      </p:sp>
    </p:spTree>
    <p:extLst>
      <p:ext uri="{BB962C8B-B14F-4D97-AF65-F5344CB8AC3E}">
        <p14:creationId xmlns:p14="http://schemas.microsoft.com/office/powerpoint/2010/main" val="2696337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5" name="Rectangle 5"/>
          <p:cNvSpPr>
            <a:spLocks noGrp="1" noChangeArrowheads="1"/>
          </p:cNvSpPr>
          <p:nvPr>
            <p:ph type="sldNum" idx="11"/>
          </p:nvPr>
        </p:nvSpPr>
        <p:spPr>
          <a:ln/>
        </p:spPr>
        <p:txBody>
          <a:bodyPr/>
          <a:lstStyle>
            <a:lvl1pPr>
              <a:defRPr/>
            </a:lvl1pPr>
          </a:lstStyle>
          <a:p>
            <a:pPr>
              <a:defRPr/>
            </a:pPr>
            <a:fld id="{7E918E41-3935-478C-8937-DCF63EB0E559}" type="slidenum">
              <a:rPr lang="pl-PL" altLang="pl-PL"/>
              <a:pPr>
                <a:defRPr/>
              </a:pPr>
              <a:t>‹#›</a:t>
            </a:fld>
            <a:endParaRPr lang="pl-PL" altLang="pl-PL"/>
          </a:p>
        </p:txBody>
      </p:sp>
    </p:spTree>
    <p:extLst>
      <p:ext uri="{BB962C8B-B14F-4D97-AF65-F5344CB8AC3E}">
        <p14:creationId xmlns:p14="http://schemas.microsoft.com/office/powerpoint/2010/main" val="3187042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200151"/>
            <a:ext cx="4037013" cy="33932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6613" y="1200151"/>
            <a:ext cx="4038600" cy="33932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6" name="Rectangle 5"/>
          <p:cNvSpPr>
            <a:spLocks noGrp="1" noChangeArrowheads="1"/>
          </p:cNvSpPr>
          <p:nvPr>
            <p:ph type="sldNum" idx="11"/>
          </p:nvPr>
        </p:nvSpPr>
        <p:spPr>
          <a:ln/>
        </p:spPr>
        <p:txBody>
          <a:bodyPr/>
          <a:lstStyle>
            <a:lvl1pPr>
              <a:defRPr/>
            </a:lvl1pPr>
          </a:lstStyle>
          <a:p>
            <a:pPr>
              <a:defRPr/>
            </a:pPr>
            <a:fld id="{88A69C1E-85D8-4E4E-81AB-3C6006CC8254}" type="slidenum">
              <a:rPr lang="pl-PL" altLang="pl-PL"/>
              <a:pPr>
                <a:defRPr/>
              </a:pPr>
              <a:t>‹#›</a:t>
            </a:fld>
            <a:endParaRPr lang="pl-PL" altLang="pl-PL"/>
          </a:p>
        </p:txBody>
      </p:sp>
    </p:spTree>
    <p:extLst>
      <p:ext uri="{BB962C8B-B14F-4D97-AF65-F5344CB8AC3E}">
        <p14:creationId xmlns:p14="http://schemas.microsoft.com/office/powerpoint/2010/main" val="327427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8"/>
            <a:ext cx="8229600" cy="85725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8" name="Rectangle 5"/>
          <p:cNvSpPr>
            <a:spLocks noGrp="1" noChangeArrowheads="1"/>
          </p:cNvSpPr>
          <p:nvPr>
            <p:ph type="sldNum" idx="11"/>
          </p:nvPr>
        </p:nvSpPr>
        <p:spPr>
          <a:ln/>
        </p:spPr>
        <p:txBody>
          <a:bodyPr/>
          <a:lstStyle>
            <a:lvl1pPr>
              <a:defRPr/>
            </a:lvl1pPr>
          </a:lstStyle>
          <a:p>
            <a:pPr>
              <a:defRPr/>
            </a:pPr>
            <a:fld id="{95418EEF-D992-408D-90C8-16928F48B92B}" type="slidenum">
              <a:rPr lang="pl-PL" altLang="pl-PL"/>
              <a:pPr>
                <a:defRPr/>
              </a:pPr>
              <a:t>‹#›</a:t>
            </a:fld>
            <a:endParaRPr lang="pl-PL" altLang="pl-PL"/>
          </a:p>
        </p:txBody>
      </p:sp>
    </p:spTree>
    <p:extLst>
      <p:ext uri="{BB962C8B-B14F-4D97-AF65-F5344CB8AC3E}">
        <p14:creationId xmlns:p14="http://schemas.microsoft.com/office/powerpoint/2010/main" val="29739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4" name="Rectangle 5"/>
          <p:cNvSpPr>
            <a:spLocks noGrp="1" noChangeArrowheads="1"/>
          </p:cNvSpPr>
          <p:nvPr>
            <p:ph type="sldNum" idx="11"/>
          </p:nvPr>
        </p:nvSpPr>
        <p:spPr>
          <a:ln/>
        </p:spPr>
        <p:txBody>
          <a:bodyPr/>
          <a:lstStyle>
            <a:lvl1pPr>
              <a:defRPr/>
            </a:lvl1pPr>
          </a:lstStyle>
          <a:p>
            <a:pPr>
              <a:defRPr/>
            </a:pPr>
            <a:fld id="{39E68CCC-9DAA-4E39-9073-B77AA83A4C1C}" type="slidenum">
              <a:rPr lang="pl-PL" altLang="pl-PL"/>
              <a:pPr>
                <a:defRPr/>
              </a:pPr>
              <a:t>‹#›</a:t>
            </a:fld>
            <a:endParaRPr lang="pl-PL" altLang="pl-PL"/>
          </a:p>
        </p:txBody>
      </p:sp>
    </p:spTree>
    <p:extLst>
      <p:ext uri="{BB962C8B-B14F-4D97-AF65-F5344CB8AC3E}">
        <p14:creationId xmlns:p14="http://schemas.microsoft.com/office/powerpoint/2010/main" val="4087115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3" name="Rectangle 5"/>
          <p:cNvSpPr>
            <a:spLocks noGrp="1" noChangeArrowheads="1"/>
          </p:cNvSpPr>
          <p:nvPr>
            <p:ph type="sldNum" idx="11"/>
          </p:nvPr>
        </p:nvSpPr>
        <p:spPr>
          <a:ln/>
        </p:spPr>
        <p:txBody>
          <a:bodyPr/>
          <a:lstStyle>
            <a:lvl1pPr>
              <a:defRPr/>
            </a:lvl1pPr>
          </a:lstStyle>
          <a:p>
            <a:pPr>
              <a:defRPr/>
            </a:pPr>
            <a:fld id="{F7152E5B-235F-4E46-97C3-FEC91E16D360}" type="slidenum">
              <a:rPr lang="pl-PL" altLang="pl-PL"/>
              <a:pPr>
                <a:defRPr/>
              </a:pPr>
              <a:t>‹#›</a:t>
            </a:fld>
            <a:endParaRPr lang="pl-PL" altLang="pl-PL"/>
          </a:p>
        </p:txBody>
      </p:sp>
    </p:spTree>
    <p:extLst>
      <p:ext uri="{BB962C8B-B14F-4D97-AF65-F5344CB8AC3E}">
        <p14:creationId xmlns:p14="http://schemas.microsoft.com/office/powerpoint/2010/main" val="2949996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6" name="Rectangle 5"/>
          <p:cNvSpPr>
            <a:spLocks noGrp="1" noChangeArrowheads="1"/>
          </p:cNvSpPr>
          <p:nvPr>
            <p:ph type="sldNum" idx="11"/>
          </p:nvPr>
        </p:nvSpPr>
        <p:spPr>
          <a:ln/>
        </p:spPr>
        <p:txBody>
          <a:bodyPr/>
          <a:lstStyle>
            <a:lvl1pPr>
              <a:defRPr/>
            </a:lvl1pPr>
          </a:lstStyle>
          <a:p>
            <a:pPr>
              <a:defRPr/>
            </a:pPr>
            <a:fld id="{D4140B0B-648F-4AFC-981F-1E9DB8DDAAFD}" type="slidenum">
              <a:rPr lang="pl-PL" altLang="pl-PL"/>
              <a:pPr>
                <a:defRPr/>
              </a:pPr>
              <a:t>‹#›</a:t>
            </a:fld>
            <a:endParaRPr lang="pl-PL" altLang="pl-PL"/>
          </a:p>
        </p:txBody>
      </p:sp>
    </p:spTree>
    <p:extLst>
      <p:ext uri="{BB962C8B-B14F-4D97-AF65-F5344CB8AC3E}">
        <p14:creationId xmlns:p14="http://schemas.microsoft.com/office/powerpoint/2010/main" val="148967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5" name="Rectangle 5"/>
          <p:cNvSpPr>
            <a:spLocks noGrp="1" noChangeArrowheads="1"/>
          </p:cNvSpPr>
          <p:nvPr>
            <p:ph type="sldNum" idx="11"/>
          </p:nvPr>
        </p:nvSpPr>
        <p:spPr>
          <a:ln/>
        </p:spPr>
        <p:txBody>
          <a:bodyPr/>
          <a:lstStyle>
            <a:lvl1pPr>
              <a:defRPr/>
            </a:lvl1pPr>
          </a:lstStyle>
          <a:p>
            <a:pPr>
              <a:defRPr/>
            </a:pPr>
            <a:fld id="{A2465853-402B-4D1B-A9AA-55706753B8A0}" type="slidenum">
              <a:rPr lang="pl-PL" altLang="pl-PL"/>
              <a:pPr>
                <a:defRPr/>
              </a:pPr>
              <a:t>‹#›</a:t>
            </a:fld>
            <a:endParaRPr lang="pl-PL" altLang="pl-PL"/>
          </a:p>
        </p:txBody>
      </p:sp>
    </p:spTree>
    <p:extLst>
      <p:ext uri="{BB962C8B-B14F-4D97-AF65-F5344CB8AC3E}">
        <p14:creationId xmlns:p14="http://schemas.microsoft.com/office/powerpoint/2010/main" val="2379561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6" name="Rectangle 5"/>
          <p:cNvSpPr>
            <a:spLocks noGrp="1" noChangeArrowheads="1"/>
          </p:cNvSpPr>
          <p:nvPr>
            <p:ph type="sldNum" idx="11"/>
          </p:nvPr>
        </p:nvSpPr>
        <p:spPr>
          <a:ln/>
        </p:spPr>
        <p:txBody>
          <a:bodyPr/>
          <a:lstStyle>
            <a:lvl1pPr>
              <a:defRPr/>
            </a:lvl1pPr>
          </a:lstStyle>
          <a:p>
            <a:pPr>
              <a:defRPr/>
            </a:pPr>
            <a:fld id="{CC848780-C348-472D-A735-6C28921D31AD}" type="slidenum">
              <a:rPr lang="pl-PL" altLang="pl-PL"/>
              <a:pPr>
                <a:defRPr/>
              </a:pPr>
              <a:t>‹#›</a:t>
            </a:fld>
            <a:endParaRPr lang="pl-PL" altLang="pl-PL"/>
          </a:p>
        </p:txBody>
      </p:sp>
    </p:spTree>
    <p:extLst>
      <p:ext uri="{BB962C8B-B14F-4D97-AF65-F5344CB8AC3E}">
        <p14:creationId xmlns:p14="http://schemas.microsoft.com/office/powerpoint/2010/main" val="3885541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5" name="Rectangle 5"/>
          <p:cNvSpPr>
            <a:spLocks noGrp="1" noChangeArrowheads="1"/>
          </p:cNvSpPr>
          <p:nvPr>
            <p:ph type="sldNum" idx="11"/>
          </p:nvPr>
        </p:nvSpPr>
        <p:spPr>
          <a:ln/>
        </p:spPr>
        <p:txBody>
          <a:bodyPr/>
          <a:lstStyle>
            <a:lvl1pPr>
              <a:defRPr/>
            </a:lvl1pPr>
          </a:lstStyle>
          <a:p>
            <a:pPr>
              <a:defRPr/>
            </a:pPr>
            <a:fld id="{33A642C8-95B4-48C2-854A-AB80D10B5744}" type="slidenum">
              <a:rPr lang="pl-PL" altLang="pl-PL"/>
              <a:pPr>
                <a:defRPr/>
              </a:pPr>
              <a:t>‹#›</a:t>
            </a:fld>
            <a:endParaRPr lang="pl-PL" altLang="pl-PL"/>
          </a:p>
        </p:txBody>
      </p:sp>
    </p:spTree>
    <p:extLst>
      <p:ext uri="{BB962C8B-B14F-4D97-AF65-F5344CB8AC3E}">
        <p14:creationId xmlns:p14="http://schemas.microsoft.com/office/powerpoint/2010/main" val="644190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96441"/>
            <a:ext cx="2055813" cy="449699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96441"/>
            <a:ext cx="6019800" cy="449699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5" name="Rectangle 5"/>
          <p:cNvSpPr>
            <a:spLocks noGrp="1" noChangeArrowheads="1"/>
          </p:cNvSpPr>
          <p:nvPr>
            <p:ph type="sldNum" idx="11"/>
          </p:nvPr>
        </p:nvSpPr>
        <p:spPr>
          <a:ln/>
        </p:spPr>
        <p:txBody>
          <a:bodyPr/>
          <a:lstStyle>
            <a:lvl1pPr>
              <a:defRPr/>
            </a:lvl1pPr>
          </a:lstStyle>
          <a:p>
            <a:pPr>
              <a:defRPr/>
            </a:pPr>
            <a:fld id="{98A1A1E3-1543-44A1-B7D9-95FE37CC0179}" type="slidenum">
              <a:rPr lang="pl-PL" altLang="pl-PL"/>
              <a:pPr>
                <a:defRPr/>
              </a:pPr>
              <a:t>‹#›</a:t>
            </a:fld>
            <a:endParaRPr lang="pl-PL" altLang="pl-PL"/>
          </a:p>
        </p:txBody>
      </p:sp>
    </p:spTree>
    <p:extLst>
      <p:ext uri="{BB962C8B-B14F-4D97-AF65-F5344CB8AC3E}">
        <p14:creationId xmlns:p14="http://schemas.microsoft.com/office/powerpoint/2010/main" val="243887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5" name="Rectangle 5"/>
          <p:cNvSpPr>
            <a:spLocks noGrp="1" noChangeArrowheads="1"/>
          </p:cNvSpPr>
          <p:nvPr>
            <p:ph type="sldNum" idx="11"/>
          </p:nvPr>
        </p:nvSpPr>
        <p:spPr>
          <a:ln/>
        </p:spPr>
        <p:txBody>
          <a:bodyPr/>
          <a:lstStyle>
            <a:lvl1pPr>
              <a:defRPr/>
            </a:lvl1pPr>
          </a:lstStyle>
          <a:p>
            <a:pPr>
              <a:defRPr/>
            </a:pPr>
            <a:fld id="{33D3EF9C-3462-4732-B161-A6ABE6912FF6}" type="slidenum">
              <a:rPr lang="pl-PL" altLang="pl-PL"/>
              <a:pPr>
                <a:defRPr/>
              </a:pPr>
              <a:t>‹#›</a:t>
            </a:fld>
            <a:endParaRPr lang="pl-PL" altLang="pl-PL"/>
          </a:p>
        </p:txBody>
      </p:sp>
    </p:spTree>
    <p:extLst>
      <p:ext uri="{BB962C8B-B14F-4D97-AF65-F5344CB8AC3E}">
        <p14:creationId xmlns:p14="http://schemas.microsoft.com/office/powerpoint/2010/main" val="229545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200151"/>
            <a:ext cx="4037013" cy="33932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6613" y="1200151"/>
            <a:ext cx="4038600" cy="33932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6" name="Rectangle 5"/>
          <p:cNvSpPr>
            <a:spLocks noGrp="1" noChangeArrowheads="1"/>
          </p:cNvSpPr>
          <p:nvPr>
            <p:ph type="sldNum" idx="11"/>
          </p:nvPr>
        </p:nvSpPr>
        <p:spPr>
          <a:ln/>
        </p:spPr>
        <p:txBody>
          <a:bodyPr/>
          <a:lstStyle>
            <a:lvl1pPr>
              <a:defRPr/>
            </a:lvl1pPr>
          </a:lstStyle>
          <a:p>
            <a:pPr>
              <a:defRPr/>
            </a:pPr>
            <a:fld id="{B3461043-E6A8-4DA4-A34A-C4B4C36A2F27}" type="slidenum">
              <a:rPr lang="pl-PL" altLang="pl-PL"/>
              <a:pPr>
                <a:defRPr/>
              </a:pPr>
              <a:t>‹#›</a:t>
            </a:fld>
            <a:endParaRPr lang="pl-PL" altLang="pl-PL"/>
          </a:p>
        </p:txBody>
      </p:sp>
    </p:spTree>
    <p:extLst>
      <p:ext uri="{BB962C8B-B14F-4D97-AF65-F5344CB8AC3E}">
        <p14:creationId xmlns:p14="http://schemas.microsoft.com/office/powerpoint/2010/main" val="239996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8"/>
            <a:ext cx="8229600" cy="85725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8" name="Rectangle 5"/>
          <p:cNvSpPr>
            <a:spLocks noGrp="1" noChangeArrowheads="1"/>
          </p:cNvSpPr>
          <p:nvPr>
            <p:ph type="sldNum" idx="11"/>
          </p:nvPr>
        </p:nvSpPr>
        <p:spPr>
          <a:ln/>
        </p:spPr>
        <p:txBody>
          <a:bodyPr/>
          <a:lstStyle>
            <a:lvl1pPr>
              <a:defRPr/>
            </a:lvl1pPr>
          </a:lstStyle>
          <a:p>
            <a:pPr>
              <a:defRPr/>
            </a:pPr>
            <a:fld id="{94189786-AF7E-446C-A162-D2F51ACEA38C}" type="slidenum">
              <a:rPr lang="pl-PL" altLang="pl-PL"/>
              <a:pPr>
                <a:defRPr/>
              </a:pPr>
              <a:t>‹#›</a:t>
            </a:fld>
            <a:endParaRPr lang="pl-PL" altLang="pl-PL"/>
          </a:p>
        </p:txBody>
      </p:sp>
    </p:spTree>
    <p:extLst>
      <p:ext uri="{BB962C8B-B14F-4D97-AF65-F5344CB8AC3E}">
        <p14:creationId xmlns:p14="http://schemas.microsoft.com/office/powerpoint/2010/main" val="6606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4" name="Rectangle 5"/>
          <p:cNvSpPr>
            <a:spLocks noGrp="1" noChangeArrowheads="1"/>
          </p:cNvSpPr>
          <p:nvPr>
            <p:ph type="sldNum" idx="11"/>
          </p:nvPr>
        </p:nvSpPr>
        <p:spPr>
          <a:ln/>
        </p:spPr>
        <p:txBody>
          <a:bodyPr/>
          <a:lstStyle>
            <a:lvl1pPr>
              <a:defRPr/>
            </a:lvl1pPr>
          </a:lstStyle>
          <a:p>
            <a:pPr>
              <a:defRPr/>
            </a:pPr>
            <a:fld id="{3A1D4161-05D0-43B7-B594-467BB7868E25}" type="slidenum">
              <a:rPr lang="pl-PL" altLang="pl-PL"/>
              <a:pPr>
                <a:defRPr/>
              </a:pPr>
              <a:t>‹#›</a:t>
            </a:fld>
            <a:endParaRPr lang="pl-PL" altLang="pl-PL"/>
          </a:p>
        </p:txBody>
      </p:sp>
    </p:spTree>
    <p:extLst>
      <p:ext uri="{BB962C8B-B14F-4D97-AF65-F5344CB8AC3E}">
        <p14:creationId xmlns:p14="http://schemas.microsoft.com/office/powerpoint/2010/main" val="106565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3" name="Rectangle 5"/>
          <p:cNvSpPr>
            <a:spLocks noGrp="1" noChangeArrowheads="1"/>
          </p:cNvSpPr>
          <p:nvPr>
            <p:ph type="sldNum" idx="11"/>
          </p:nvPr>
        </p:nvSpPr>
        <p:spPr>
          <a:ln/>
        </p:spPr>
        <p:txBody>
          <a:bodyPr/>
          <a:lstStyle>
            <a:lvl1pPr>
              <a:defRPr/>
            </a:lvl1pPr>
          </a:lstStyle>
          <a:p>
            <a:pPr>
              <a:defRPr/>
            </a:pPr>
            <a:fld id="{7816067B-0A66-4AAA-B097-F857F657BB81}" type="slidenum">
              <a:rPr lang="pl-PL" altLang="pl-PL"/>
              <a:pPr>
                <a:defRPr/>
              </a:pPr>
              <a:t>‹#›</a:t>
            </a:fld>
            <a:endParaRPr lang="pl-PL" altLang="pl-PL"/>
          </a:p>
        </p:txBody>
      </p:sp>
    </p:spTree>
    <p:extLst>
      <p:ext uri="{BB962C8B-B14F-4D97-AF65-F5344CB8AC3E}">
        <p14:creationId xmlns:p14="http://schemas.microsoft.com/office/powerpoint/2010/main" val="2249570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6" name="Rectangle 5"/>
          <p:cNvSpPr>
            <a:spLocks noGrp="1" noChangeArrowheads="1"/>
          </p:cNvSpPr>
          <p:nvPr>
            <p:ph type="sldNum" idx="11"/>
          </p:nvPr>
        </p:nvSpPr>
        <p:spPr>
          <a:ln/>
        </p:spPr>
        <p:txBody>
          <a:bodyPr/>
          <a:lstStyle>
            <a:lvl1pPr>
              <a:defRPr/>
            </a:lvl1pPr>
          </a:lstStyle>
          <a:p>
            <a:pPr>
              <a:defRPr/>
            </a:pPr>
            <a:fld id="{F2C2ED42-5F16-4574-911F-3F66D7694F15}" type="slidenum">
              <a:rPr lang="pl-PL" altLang="pl-PL"/>
              <a:pPr>
                <a:defRPr/>
              </a:pPr>
              <a:t>‹#›</a:t>
            </a:fld>
            <a:endParaRPr lang="pl-PL" altLang="pl-PL"/>
          </a:p>
        </p:txBody>
      </p:sp>
    </p:spTree>
    <p:extLst>
      <p:ext uri="{BB962C8B-B14F-4D97-AF65-F5344CB8AC3E}">
        <p14:creationId xmlns:p14="http://schemas.microsoft.com/office/powerpoint/2010/main" val="408342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3"/>
          <p:cNvSpPr>
            <a:spLocks noGrp="1" noChangeArrowheads="1"/>
          </p:cNvSpPr>
          <p:nvPr>
            <p:ph type="dt" idx="10"/>
          </p:nvPr>
        </p:nvSpPr>
        <p:spPr>
          <a:ln/>
        </p:spPr>
        <p:txBody>
          <a:bodyPr/>
          <a:lstStyle>
            <a:lvl1pPr>
              <a:defRPr/>
            </a:lvl1pPr>
          </a:lstStyle>
          <a:p>
            <a:pPr>
              <a:defRPr/>
            </a:pPr>
            <a:r>
              <a:rPr lang="pl-PL" altLang="pl-PL"/>
              <a:t>5.11.13</a:t>
            </a:r>
          </a:p>
        </p:txBody>
      </p:sp>
      <p:sp>
        <p:nvSpPr>
          <p:cNvPr id="6" name="Rectangle 5"/>
          <p:cNvSpPr>
            <a:spLocks noGrp="1" noChangeArrowheads="1"/>
          </p:cNvSpPr>
          <p:nvPr>
            <p:ph type="sldNum" idx="11"/>
          </p:nvPr>
        </p:nvSpPr>
        <p:spPr>
          <a:ln/>
        </p:spPr>
        <p:txBody>
          <a:bodyPr/>
          <a:lstStyle>
            <a:lvl1pPr>
              <a:defRPr/>
            </a:lvl1pPr>
          </a:lstStyle>
          <a:p>
            <a:pPr>
              <a:defRPr/>
            </a:pPr>
            <a:fld id="{C1C1441E-6A25-4374-B77E-EB767CF11337}" type="slidenum">
              <a:rPr lang="pl-PL" altLang="pl-PL"/>
              <a:pPr>
                <a:defRPr/>
              </a:pPr>
              <a:t>‹#›</a:t>
            </a:fld>
            <a:endParaRPr lang="pl-PL" altLang="pl-PL"/>
          </a:p>
        </p:txBody>
      </p:sp>
    </p:spTree>
    <p:extLst>
      <p:ext uri="{BB962C8B-B14F-4D97-AF65-F5344CB8AC3E}">
        <p14:creationId xmlns:p14="http://schemas.microsoft.com/office/powerpoint/2010/main" val="48863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6838"/>
            <a:ext cx="8228013" cy="107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7" name="Rectangle 2"/>
          <p:cNvSpPr>
            <a:spLocks noGrp="1" noChangeArrowheads="1"/>
          </p:cNvSpPr>
          <p:nvPr>
            <p:ph type="body" idx="1"/>
          </p:nvPr>
        </p:nvSpPr>
        <p:spPr bwMode="auto">
          <a:xfrm>
            <a:off x="457200" y="1200150"/>
            <a:ext cx="8228013" cy="339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457200" y="4765675"/>
            <a:ext cx="213201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mn-ea"/>
                <a:cs typeface="Arial" charset="0"/>
              </a:defRPr>
            </a:lvl1pPr>
          </a:lstStyle>
          <a:p>
            <a:pPr>
              <a:defRPr/>
            </a:pPr>
            <a:r>
              <a:rPr lang="pl-PL" altLang="pl-PL"/>
              <a:t>5.11.13</a:t>
            </a:r>
          </a:p>
        </p:txBody>
      </p:sp>
      <p:sp>
        <p:nvSpPr>
          <p:cNvPr id="1029" name="Text Box 4"/>
          <p:cNvSpPr txBox="1">
            <a:spLocks noChangeArrowheads="1"/>
          </p:cNvSpPr>
          <p:nvPr/>
        </p:nvSpPr>
        <p:spPr bwMode="auto">
          <a:xfrm>
            <a:off x="3124200" y="4765675"/>
            <a:ext cx="28956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
        <p:nvSpPr>
          <p:cNvPr id="3" name="Rectangle 5"/>
          <p:cNvSpPr>
            <a:spLocks noGrp="1" noChangeArrowheads="1"/>
          </p:cNvSpPr>
          <p:nvPr>
            <p:ph type="sldNum"/>
          </p:nvPr>
        </p:nvSpPr>
        <p:spPr bwMode="auto">
          <a:xfrm>
            <a:off x="6553200" y="4765675"/>
            <a:ext cx="213201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mn-ea"/>
                <a:cs typeface="Arial" charset="0"/>
              </a:defRPr>
            </a:lvl1pPr>
          </a:lstStyle>
          <a:p>
            <a:pPr>
              <a:defRPr/>
            </a:pPr>
            <a:fld id="{EDC3BA02-A982-4B87-8FD6-14FB14288C58}"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96838"/>
            <a:ext cx="8228013" cy="107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2051" name="Rectangle 2"/>
          <p:cNvSpPr>
            <a:spLocks noGrp="1" noChangeArrowheads="1"/>
          </p:cNvSpPr>
          <p:nvPr>
            <p:ph type="body" idx="1"/>
          </p:nvPr>
        </p:nvSpPr>
        <p:spPr bwMode="auto">
          <a:xfrm>
            <a:off x="457200" y="1200150"/>
            <a:ext cx="8228013" cy="339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2" name="Rectangle 3"/>
          <p:cNvSpPr>
            <a:spLocks noGrp="1" noChangeArrowheads="1"/>
          </p:cNvSpPr>
          <p:nvPr>
            <p:ph type="dt"/>
          </p:nvPr>
        </p:nvSpPr>
        <p:spPr bwMode="auto">
          <a:xfrm>
            <a:off x="457200" y="4767263"/>
            <a:ext cx="2132013"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Times New Roman" pitchFamily="16" charset="0"/>
                <a:ea typeface="+mn-ea"/>
                <a:cs typeface="Arial" charset="0"/>
              </a:defRPr>
            </a:lvl1pPr>
          </a:lstStyle>
          <a:p>
            <a:pPr>
              <a:defRPr/>
            </a:pPr>
            <a:r>
              <a:rPr lang="pl-PL" altLang="pl-PL"/>
              <a:t>5.11.13</a:t>
            </a:r>
          </a:p>
        </p:txBody>
      </p:sp>
      <p:sp>
        <p:nvSpPr>
          <p:cNvPr id="2053" name="Text Box 4"/>
          <p:cNvSpPr txBox="1">
            <a:spLocks noChangeArrowheads="1"/>
          </p:cNvSpPr>
          <p:nvPr/>
        </p:nvSpPr>
        <p:spPr bwMode="auto">
          <a:xfrm>
            <a:off x="3124200" y="4767263"/>
            <a:ext cx="28956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
        <p:nvSpPr>
          <p:cNvPr id="3" name="Rectangle 5"/>
          <p:cNvSpPr>
            <a:spLocks noGrp="1" noChangeArrowheads="1"/>
          </p:cNvSpPr>
          <p:nvPr>
            <p:ph type="sldNum"/>
          </p:nvPr>
        </p:nvSpPr>
        <p:spPr bwMode="auto">
          <a:xfrm>
            <a:off x="6553200" y="4767263"/>
            <a:ext cx="2132013"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ea typeface="+mn-ea"/>
                <a:cs typeface="Arial" charset="0"/>
              </a:defRPr>
            </a:lvl1pPr>
          </a:lstStyle>
          <a:p>
            <a:pPr>
              <a:defRPr/>
            </a:pPr>
            <a:fld id="{F5F0BFFB-1DB4-4D11-BAA0-54AFA0C10F02}"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rostokąt 1"/>
          <p:cNvSpPr>
            <a:spLocks noChangeArrowheads="1"/>
          </p:cNvSpPr>
          <p:nvPr/>
        </p:nvSpPr>
        <p:spPr bwMode="auto">
          <a:xfrm>
            <a:off x="1692275" y="568325"/>
            <a:ext cx="604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altLang="pl-PL" sz="4800">
                <a:solidFill>
                  <a:schemeClr val="tx1"/>
                </a:solidFill>
              </a:rPr>
              <a:t>Gęstość substancji</a:t>
            </a:r>
          </a:p>
        </p:txBody>
      </p:sp>
      <p:pic>
        <p:nvPicPr>
          <p:cNvPr id="3075" name="Picture 4" descr="gęstość"/>
          <p:cNvPicPr>
            <a:picLocks noChangeAspect="1" noChangeArrowheads="1"/>
          </p:cNvPicPr>
          <p:nvPr/>
        </p:nvPicPr>
        <p:blipFill>
          <a:blip r:embed="rId3">
            <a:extLst>
              <a:ext uri="{28A0092B-C50C-407E-A947-70E740481C1C}">
                <a14:useLocalDpi xmlns:a14="http://schemas.microsoft.com/office/drawing/2010/main" val="0"/>
              </a:ext>
            </a:extLst>
          </a:blip>
          <a:srcRect t="20293" b="19942"/>
          <a:stretch>
            <a:fillRect/>
          </a:stretch>
        </p:blipFill>
        <p:spPr bwMode="auto">
          <a:xfrm>
            <a:off x="1065213" y="1554163"/>
            <a:ext cx="518477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lustracja przedstawia dwie wagi z wyświetlaczem cyfrowym. Tło białe. Wagi ustawione są na płaskiej, równej powierzchni. Na obu wagach umieszczono po jednym sześcianie. Sześciany wykonane zostały z różnych materiałów. Pierwszy – ze stali. Kolor szary. Drugi – z drewna. Kolor brązowy. Nad każdym sześcianem znajduje się czarny napisy. Nad pierwszym: STAL. Nad drugim: DREWNO. Oba sześciany mają takie same wymiary. Długości boków oznaczono czarnymi strzałkami. Wynoszą po 10 centymetrów. Wskaźnik wagi, na której jest sześcian ze stali, wskazuje masę 7,90 kilograma. Wskaźnik wagi, na której znajduje się sześcian z drewna, wskazuje masę 0,60 kilogra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79" y="1384995"/>
            <a:ext cx="6671994" cy="3676547"/>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0" y="0"/>
            <a:ext cx="9144000" cy="1384995"/>
          </a:xfrm>
          <a:prstGeom prst="rect">
            <a:avLst/>
          </a:prstGeom>
        </p:spPr>
        <p:txBody>
          <a:bodyPr wrap="square">
            <a:spAutoFit/>
          </a:bodyPr>
          <a:lstStyle/>
          <a:p>
            <a:r>
              <a:rPr lang="pl-PL" sz="2800" dirty="0">
                <a:solidFill>
                  <a:schemeClr val="tx1"/>
                </a:solidFill>
              </a:rPr>
              <a:t>W codziennym życiu </a:t>
            </a:r>
            <a:r>
              <a:rPr lang="pl-PL" sz="2800" dirty="0" smtClean="0">
                <a:solidFill>
                  <a:schemeClr val="tx1"/>
                </a:solidFill>
              </a:rPr>
              <a:t>łatwo się można przekonać</a:t>
            </a:r>
            <a:r>
              <a:rPr lang="pl-PL" sz="2800" dirty="0">
                <a:solidFill>
                  <a:schemeClr val="tx1"/>
                </a:solidFill>
              </a:rPr>
              <a:t>, że drewniany sześcian jest lżejszy od sześcianu ze stali o tym samym kształcie i identycznym rozmiarze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lustracja przedstawia trzy wagi z wyświetlaczem cyfrowym. Na każdej z trzech wag umieszczono po jednym sześcianie. Każdy z sześcianów został wykonany z innego materiału. Wskaźnik każdej z wag wskazuje, że umieszczony na niej sześcian ma masę 1 kilograma. Pierwszy sześcian wykonany jest ze styropianu. Długość krawędzi wynosi 40 centymetrów. Drugi sześcian wykonany został z kory dębu korkowego. Długość jego krawędzi wynosi 15 centymetrów. Trzeci sześcian wykonany został ze stali Długość krawędzi wynosi 5 centymetró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1" y="9893"/>
            <a:ext cx="7180350" cy="3055389"/>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16061" y="2931790"/>
            <a:ext cx="9018905" cy="1384995"/>
          </a:xfrm>
          <a:prstGeom prst="rect">
            <a:avLst/>
          </a:prstGeom>
        </p:spPr>
        <p:txBody>
          <a:bodyPr wrap="square">
            <a:spAutoFit/>
          </a:bodyPr>
          <a:lstStyle/>
          <a:p>
            <a:r>
              <a:rPr lang="pl-PL" sz="2800" dirty="0">
                <a:solidFill>
                  <a:schemeClr val="tx1"/>
                </a:solidFill>
              </a:rPr>
              <a:t>Z drugiej strony, przedmioty o różnych rozmiarach mogą mieć taką </a:t>
            </a:r>
            <a:r>
              <a:rPr lang="pl-PL" sz="2800" dirty="0" smtClean="0">
                <a:solidFill>
                  <a:schemeClr val="tx1"/>
                </a:solidFill>
              </a:rPr>
              <a:t>samą </a:t>
            </a:r>
            <a:r>
              <a:rPr lang="pl-PL" sz="2800" b="1" dirty="0" smtClean="0">
                <a:solidFill>
                  <a:schemeClr val="tx1"/>
                </a:solidFill>
              </a:rPr>
              <a:t>masę</a:t>
            </a:r>
            <a:r>
              <a:rPr lang="pl-PL" sz="2800" dirty="0" smtClean="0">
                <a:solidFill>
                  <a:schemeClr val="tx1"/>
                </a:solidFill>
              </a:rPr>
              <a:t>. </a:t>
            </a:r>
            <a:r>
              <a:rPr lang="pl-PL" sz="2800" dirty="0">
                <a:solidFill>
                  <a:schemeClr val="tx1"/>
                </a:solidFill>
              </a:rPr>
              <a:t>Największa bryła została zrobiona ze styropianu, średnia z korka, a najmniejsza ze stali.</a:t>
            </a:r>
          </a:p>
        </p:txBody>
      </p:sp>
      <p:sp>
        <p:nvSpPr>
          <p:cNvPr id="7" name="Prostokąt 6"/>
          <p:cNvSpPr/>
          <p:nvPr/>
        </p:nvSpPr>
        <p:spPr>
          <a:xfrm>
            <a:off x="143290" y="4202068"/>
            <a:ext cx="8856984" cy="954107"/>
          </a:xfrm>
          <a:prstGeom prst="rect">
            <a:avLst/>
          </a:prstGeom>
        </p:spPr>
        <p:txBody>
          <a:bodyPr wrap="square">
            <a:spAutoFit/>
          </a:bodyPr>
          <a:lstStyle/>
          <a:p>
            <a:r>
              <a:rPr lang="pl-PL" altLang="pl-PL" sz="2800" dirty="0">
                <a:solidFill>
                  <a:schemeClr val="tx1"/>
                </a:solidFill>
              </a:rPr>
              <a:t>Substancje różnią się więc gęstością. </a:t>
            </a:r>
          </a:p>
          <a:p>
            <a:r>
              <a:rPr lang="pl-PL" altLang="pl-PL" sz="2800" dirty="0">
                <a:solidFill>
                  <a:schemeClr val="tx1"/>
                </a:solidFill>
              </a:rPr>
              <a:t>Dlaczego tak się dzieje?</a:t>
            </a:r>
          </a:p>
        </p:txBody>
      </p:sp>
    </p:spTree>
    <p:extLst>
      <p:ext uri="{BB962C8B-B14F-4D97-AF65-F5344CB8AC3E}">
        <p14:creationId xmlns:p14="http://schemas.microsoft.com/office/powerpoint/2010/main" val="1939249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lustracja pojęcia gęstości odnosząca się do obrazka zamieszczonego wcześniej. Po lewej stronie znajduje się rysunek białej piłki siatkowej na którą naniesiono luźno rozmieszczone niewielkie kuleczki symbolizujące cząstki materii. Po prawej stronie kula do kręgli w kolorze zielonym zawiera identyczne kuleczki, ale w znacznie większej liczbie i znacznie ciaśniej upchnię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3825"/>
            <a:ext cx="49688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Prostokąt 1"/>
          <p:cNvSpPr>
            <a:spLocks noChangeArrowheads="1"/>
          </p:cNvSpPr>
          <p:nvPr/>
        </p:nvSpPr>
        <p:spPr bwMode="auto">
          <a:xfrm>
            <a:off x="0" y="2447925"/>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altLang="pl-PL" sz="2800">
                <a:solidFill>
                  <a:schemeClr val="tx1"/>
                </a:solidFill>
              </a:rPr>
              <a:t>Piłka do siatkówki i kula do gry w kręgle są tej samej objętości, ale druga z nich ma większą masę, ponieważ jest wykonana z tworzywa sztucznego (ciało stałe), w którym cząsteczki są gęsto upakowane. Piłka siatkowa jest wypełniona powietrzem (gaz), zawierającym mniej cząstek materii, które są bardziej od siebie oddalone.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44500" y="2355726"/>
            <a:ext cx="8229600"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rgbClr val="000000"/>
                </a:solidFill>
                <a:latin typeface="Calibri" pitchFamily="32" charset="0"/>
                <a:ea typeface="Microsoft YaHei" charset="-122"/>
              </a:defRPr>
            </a:lvl1pPr>
            <a:lvl2pPr eaLnBrk="0" hangingPunct="0">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Calibri" pitchFamily="32" charset="0"/>
                <a:ea typeface="Microsoft YaHei" charset="-122"/>
              </a:defRPr>
            </a:lvl2pPr>
            <a:lvl3pPr eaLnBrk="0" hangingPunct="0">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Calibri" pitchFamily="32" charset="0"/>
                <a:ea typeface="Microsoft YaHei" charset="-122"/>
              </a:defRPr>
            </a:lvl3pPr>
            <a:lvl4pPr eaLnBrk="0" hangingPunct="0">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4pPr>
            <a:lvl5pPr eaLnBrk="0" hangingPunct="0">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9pPr>
          </a:lstStyle>
          <a:p>
            <a:pPr algn="just" eaLnBrk="1" hangingPunct="1">
              <a:spcBef>
                <a:spcPts val="500"/>
              </a:spcBef>
              <a:buClrTx/>
              <a:buFontTx/>
              <a:buNone/>
            </a:pPr>
            <a:r>
              <a:rPr lang="pl-PL" altLang="pl-PL" sz="2800" dirty="0"/>
              <a:t>Gęstość to stosunek (czyli iloraz) masy danej substancji do objętości, którą zajmuje ta substancja.</a:t>
            </a:r>
          </a:p>
          <a:p>
            <a:pPr algn="just" eaLnBrk="1" hangingPunct="1">
              <a:spcBef>
                <a:spcPts val="500"/>
              </a:spcBef>
              <a:buClrTx/>
              <a:buFontTx/>
              <a:buNone/>
            </a:pPr>
            <a:endParaRPr lang="pl-PL" altLang="pl-PL" sz="2000" dirty="0"/>
          </a:p>
          <a:p>
            <a:pPr algn="just" eaLnBrk="1" hangingPunct="1">
              <a:spcBef>
                <a:spcPts val="500"/>
              </a:spcBef>
              <a:buClrTx/>
              <a:buFontTx/>
              <a:buNone/>
            </a:pPr>
            <a:endParaRPr lang="pl-PL" altLang="pl-PL" sz="2000" dirty="0"/>
          </a:p>
          <a:p>
            <a:pPr algn="just" eaLnBrk="1" hangingPunct="1">
              <a:spcBef>
                <a:spcPts val="500"/>
              </a:spcBef>
              <a:buClrTx/>
              <a:buFontTx/>
              <a:buNone/>
            </a:pPr>
            <a:endParaRPr lang="pl-PL" altLang="pl-PL" sz="2000" dirty="0"/>
          </a:p>
          <a:p>
            <a:pPr algn="just" eaLnBrk="1" hangingPunct="1">
              <a:spcBef>
                <a:spcPts val="500"/>
              </a:spcBef>
              <a:buClrTx/>
              <a:buFontTx/>
              <a:buNone/>
            </a:pPr>
            <a:endParaRPr lang="pl-PL" altLang="pl-PL" sz="2000" dirty="0"/>
          </a:p>
          <a:p>
            <a:pPr algn="just" eaLnBrk="1" hangingPunct="1">
              <a:spcBef>
                <a:spcPts val="500"/>
              </a:spcBef>
              <a:buClrTx/>
              <a:buFontTx/>
              <a:buNone/>
            </a:pPr>
            <a:endParaRPr lang="pl-PL" altLang="pl-PL" sz="2000" dirty="0"/>
          </a:p>
          <a:p>
            <a:pPr algn="just" eaLnBrk="1" hangingPunct="1">
              <a:spcBef>
                <a:spcPts val="500"/>
              </a:spcBef>
              <a:buClrTx/>
              <a:buFontTx/>
              <a:buNone/>
            </a:pPr>
            <a:endParaRPr lang="pl-PL" altLang="pl-PL" sz="2000"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309563"/>
            <a:ext cx="5592762" cy="121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 name="Object 3"/>
          <p:cNvGraphicFramePr>
            <a:graphicFrameLocks noChangeAspect="1"/>
          </p:cNvGraphicFramePr>
          <p:nvPr>
            <p:extLst>
              <p:ext uri="{D42A27DB-BD31-4B8C-83A1-F6EECF244321}">
                <p14:modId xmlns:p14="http://schemas.microsoft.com/office/powerpoint/2010/main" val="2775384491"/>
              </p:ext>
            </p:extLst>
          </p:nvPr>
        </p:nvGraphicFramePr>
        <p:xfrm>
          <a:off x="4860032" y="1851670"/>
          <a:ext cx="1525588" cy="1295400"/>
        </p:xfrm>
        <a:graphic>
          <a:graphicData uri="http://schemas.openxmlformats.org/presentationml/2006/ole">
            <mc:AlternateContent xmlns:mc="http://schemas.openxmlformats.org/markup-compatibility/2006">
              <mc:Choice xmlns:v="urn:schemas-microsoft-com:vml" Requires="v">
                <p:oleObj spid="_x0000_s12305" name="Equation" r:id="rId4" imgW="380532" imgH="431274" progId="Equation.DSMT4">
                  <p:embed/>
                </p:oleObj>
              </mc:Choice>
              <mc:Fallback>
                <p:oleObj name="Equation" r:id="rId4" imgW="380532" imgH="43127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851670"/>
                        <a:ext cx="15255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588" y="309563"/>
            <a:ext cx="5592762" cy="121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1851670"/>
            <a:ext cx="1095375" cy="1157287"/>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251521" y="3795886"/>
            <a:ext cx="8892480" cy="954107"/>
          </a:xfrm>
          <a:prstGeom prst="rect">
            <a:avLst/>
          </a:prstGeom>
        </p:spPr>
        <p:txBody>
          <a:bodyPr wrap="square">
            <a:spAutoFit/>
          </a:bodyPr>
          <a:lstStyle/>
          <a:p>
            <a:r>
              <a:rPr lang="pl-PL" sz="2800" dirty="0">
                <a:solidFill>
                  <a:schemeClr val="tx1"/>
                </a:solidFill>
              </a:rPr>
              <a:t>Chemicy zwykle oznaczają gęstość </a:t>
            </a:r>
            <a:r>
              <a:rPr lang="pl-PL" sz="2800" dirty="0" smtClean="0">
                <a:solidFill>
                  <a:schemeClr val="tx1"/>
                </a:solidFill>
              </a:rPr>
              <a:t>symbolem d (</a:t>
            </a:r>
            <a:r>
              <a:rPr lang="pl-PL" sz="2800" dirty="0" err="1" smtClean="0">
                <a:solidFill>
                  <a:schemeClr val="tx1"/>
                </a:solidFill>
              </a:rPr>
              <a:t>density</a:t>
            </a:r>
            <a:r>
              <a:rPr lang="pl-PL" sz="2800" dirty="0" smtClean="0">
                <a:solidFill>
                  <a:schemeClr val="tx1"/>
                </a:solidFill>
              </a:rPr>
              <a:t>), </a:t>
            </a:r>
            <a:r>
              <a:rPr lang="pl-PL" sz="2800" dirty="0">
                <a:solidFill>
                  <a:schemeClr val="tx1"/>
                </a:solidFill>
              </a:rPr>
              <a:t>fizycy zaś – grecką </a:t>
            </a:r>
            <a:r>
              <a:rPr lang="pl-PL" sz="2800" dirty="0" smtClean="0">
                <a:solidFill>
                  <a:schemeClr val="tx1"/>
                </a:solidFill>
              </a:rPr>
              <a:t>literą </a:t>
            </a:r>
            <a:r>
              <a:rPr lang="pl-PL" sz="2800" i="1" dirty="0" smtClean="0">
                <a:solidFill>
                  <a:schemeClr val="tx1"/>
                </a:solidFill>
              </a:rPr>
              <a:t>ρ</a:t>
            </a:r>
            <a:r>
              <a:rPr lang="pl-PL" sz="2800" dirty="0" smtClean="0">
                <a:solidFill>
                  <a:schemeClr val="tx1"/>
                </a:solidFill>
              </a:rPr>
              <a:t> </a:t>
            </a:r>
            <a:r>
              <a:rPr lang="pl-PL" sz="2800" dirty="0">
                <a:solidFill>
                  <a:schemeClr val="tx1"/>
                </a:solidFill>
              </a:rPr>
              <a:t>(ro</a:t>
            </a:r>
            <a:r>
              <a:rPr lang="pl-PL" sz="2800" dirty="0" smtClean="0">
                <a:solidFill>
                  <a:schemeClr val="tx1"/>
                </a:solidFill>
              </a:rPr>
              <a:t>).</a:t>
            </a:r>
            <a:endParaRPr lang="pl-PL" sz="2800" dirty="0">
              <a:solidFill>
                <a:schemeClr val="tx1"/>
              </a:solidFill>
            </a:endParaRPr>
          </a:p>
        </p:txBody>
      </p:sp>
      <mc:AlternateContent xmlns:mc="http://schemas.openxmlformats.org/markup-compatibility/2006" xmlns:a14="http://schemas.microsoft.com/office/drawing/2010/main">
        <mc:Choice Requires="a14">
          <p:sp>
            <p:nvSpPr>
              <p:cNvPr id="10" name="pole tekstowe 9"/>
              <p:cNvSpPr txBox="1"/>
              <p:nvPr/>
            </p:nvSpPr>
            <p:spPr>
              <a:xfrm>
                <a:off x="2483768" y="2073188"/>
                <a:ext cx="1395886" cy="9357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l-PL" sz="3200" b="0" i="1" smtClean="0">
                          <a:solidFill>
                            <a:schemeClr val="tx1"/>
                          </a:solidFill>
                          <a:latin typeface="Cambria Math"/>
                          <a:ea typeface="Cambria Math"/>
                        </a:rPr>
                        <m:t>𝜌</m:t>
                      </m:r>
                      <m:r>
                        <a:rPr lang="pl-PL" sz="3200" b="0" i="1" smtClean="0">
                          <a:solidFill>
                            <a:schemeClr val="tx1"/>
                          </a:solidFill>
                          <a:latin typeface="Cambria Math"/>
                        </a:rPr>
                        <m:t>=</m:t>
                      </m:r>
                      <m:f>
                        <m:fPr>
                          <m:ctrlPr>
                            <a:rPr lang="pl-PL" sz="3200" b="0" i="1" smtClean="0">
                              <a:solidFill>
                                <a:schemeClr val="tx1"/>
                              </a:solidFill>
                              <a:latin typeface="Cambria Math"/>
                            </a:rPr>
                          </m:ctrlPr>
                        </m:fPr>
                        <m:num>
                          <m:r>
                            <a:rPr lang="pl-PL" sz="3200" b="0" i="1" smtClean="0">
                              <a:solidFill>
                                <a:schemeClr val="tx1"/>
                              </a:solidFill>
                              <a:latin typeface="Cambria Math"/>
                            </a:rPr>
                            <m:t>𝑚</m:t>
                          </m:r>
                        </m:num>
                        <m:den>
                          <m:r>
                            <a:rPr lang="pl-PL" sz="3200" b="0" i="1" smtClean="0">
                              <a:solidFill>
                                <a:schemeClr val="tx1"/>
                              </a:solidFill>
                              <a:latin typeface="Cambria Math"/>
                            </a:rPr>
                            <m:t>𝑉</m:t>
                          </m:r>
                        </m:den>
                      </m:f>
                    </m:oMath>
                  </m:oMathPara>
                </a14:m>
                <a:endParaRPr lang="pl-PL" sz="3200" dirty="0"/>
              </a:p>
            </p:txBody>
          </p:sp>
        </mc:Choice>
        <mc:Fallback xmlns="">
          <p:sp>
            <p:nvSpPr>
              <p:cNvPr id="10" name="pole tekstowe 9"/>
              <p:cNvSpPr txBox="1">
                <a:spLocks noRot="1" noChangeAspect="1" noMove="1" noResize="1" noEditPoints="1" noAdjustHandles="1" noChangeArrowheads="1" noChangeShapeType="1" noTextEdit="1"/>
              </p:cNvSpPr>
              <p:nvPr/>
            </p:nvSpPr>
            <p:spPr>
              <a:xfrm>
                <a:off x="2483768" y="2073188"/>
                <a:ext cx="1395886" cy="935769"/>
              </a:xfrm>
              <a:prstGeom prst="rect">
                <a:avLst/>
              </a:prstGeom>
              <a:blipFill rotWithShape="1">
                <a:blip r:embed="rId8"/>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411651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30"/>
                                        </p:tgtEl>
                                        <p:attrNameLst>
                                          <p:attrName>style.visibility</p:attrName>
                                        </p:attrNameLst>
                                      </p:cBhvr>
                                      <p:to>
                                        <p:strVal val="visible"/>
                                      </p:to>
                                    </p:set>
                                    <p:anim calcmode="lin" valueType="num">
                                      <p:cBhvr additive="base">
                                        <p:cTn id="17" dur="500" fill="hold"/>
                                        <p:tgtEl>
                                          <p:spTgt spid="5130"/>
                                        </p:tgtEl>
                                        <p:attrNameLst>
                                          <p:attrName>ppt_x</p:attrName>
                                        </p:attrNameLst>
                                      </p:cBhvr>
                                      <p:tavLst>
                                        <p:tav tm="0">
                                          <p:val>
                                            <p:strVal val="#ppt_x"/>
                                          </p:val>
                                        </p:tav>
                                        <p:tav tm="100000">
                                          <p:val>
                                            <p:strVal val="#ppt_x"/>
                                          </p:val>
                                        </p:tav>
                                      </p:tavLst>
                                    </p:anim>
                                    <p:anim calcmode="lin" valueType="num">
                                      <p:cBhvr additive="base">
                                        <p:cTn id="1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339502"/>
            <a:ext cx="8640960" cy="523220"/>
          </a:xfrm>
          <a:prstGeom prst="rect">
            <a:avLst/>
          </a:prstGeom>
        </p:spPr>
        <p:txBody>
          <a:bodyPr wrap="square">
            <a:spAutoFit/>
          </a:bodyPr>
          <a:lstStyle/>
          <a:p>
            <a:r>
              <a:rPr lang="pl-PL" sz="2800" dirty="0" smtClean="0">
                <a:solidFill>
                  <a:schemeClr val="tx1"/>
                </a:solidFill>
              </a:rPr>
              <a:t>Gęstość </a:t>
            </a:r>
            <a:r>
              <a:rPr lang="pl-PL" sz="2800" dirty="0">
                <a:solidFill>
                  <a:schemeClr val="tx1"/>
                </a:solidFill>
              </a:rPr>
              <a:t>jest </a:t>
            </a:r>
            <a:r>
              <a:rPr lang="pl-PL" sz="2800" dirty="0" smtClean="0">
                <a:solidFill>
                  <a:schemeClr val="tx1"/>
                </a:solidFill>
              </a:rPr>
              <a:t>cechą charakterystyczną dla danej substancji.</a:t>
            </a:r>
            <a:endParaRPr lang="pl-PL" sz="2800" dirty="0">
              <a:solidFill>
                <a:schemeClr val="tx1"/>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2792504377"/>
              </p:ext>
            </p:extLst>
          </p:nvPr>
        </p:nvGraphicFramePr>
        <p:xfrm>
          <a:off x="457200" y="1059583"/>
          <a:ext cx="2458616" cy="1537716"/>
        </p:xfrm>
        <a:graphic>
          <a:graphicData uri="http://schemas.openxmlformats.org/drawingml/2006/table">
            <a:tbl>
              <a:tblPr firstRow="1" firstCol="1" bandRow="1">
                <a:tableStyleId>{5C22544A-7EE6-4342-B048-85BDC9FD1C3A}</a:tableStyleId>
              </a:tblPr>
              <a:tblGrid>
                <a:gridCol w="1234480"/>
                <a:gridCol w="1224136"/>
              </a:tblGrid>
              <a:tr h="504055">
                <a:tc>
                  <a:txBody>
                    <a:bodyPr/>
                    <a:lstStyle/>
                    <a:p>
                      <a:pPr>
                        <a:lnSpc>
                          <a:spcPct val="115000"/>
                        </a:lnSpc>
                      </a:pPr>
                      <a:r>
                        <a:rPr lang="pl-PL" sz="2800" b="0" dirty="0" smtClean="0">
                          <a:effectLst/>
                          <a:latin typeface="Arial" panose="020B0604020202020204" pitchFamily="34" charset="0"/>
                          <a:cs typeface="Arial" panose="020B0604020202020204" pitchFamily="34" charset="0"/>
                        </a:rPr>
                        <a:t>ciecze</a:t>
                      </a:r>
                      <a:endParaRPr lang="pl-PL" sz="2800" b="0" dirty="0">
                        <a:effectLst/>
                        <a:latin typeface="Arial" panose="020B0604020202020204" pitchFamily="34" charset="0"/>
                        <a:cs typeface="Arial" panose="020B0604020202020204" pitchFamily="34" charset="0"/>
                      </a:endParaRPr>
                    </a:p>
                  </a:txBody>
                  <a:tcPr marL="9525" marR="9525" marT="9525" marB="9525" anchor="ctr"/>
                </a:tc>
                <a:tc>
                  <a:txBody>
                    <a:bodyPr/>
                    <a:lstStyle/>
                    <a:p>
                      <a:r>
                        <a:rPr lang="pl-PL" sz="2800" b="0" dirty="0" smtClean="0">
                          <a:latin typeface="Arial" panose="020B0604020202020204" pitchFamily="34" charset="0"/>
                          <a:cs typeface="Arial" panose="020B0604020202020204" pitchFamily="34" charset="0"/>
                        </a:rPr>
                        <a:t>kg/m</a:t>
                      </a:r>
                      <a:r>
                        <a:rPr lang="pl-PL" sz="2800" b="0" baseline="30000" dirty="0" smtClean="0">
                          <a:latin typeface="Arial" panose="020B0604020202020204" pitchFamily="34" charset="0"/>
                          <a:cs typeface="Arial" panose="020B0604020202020204" pitchFamily="34" charset="0"/>
                        </a:rPr>
                        <a:t>3</a:t>
                      </a:r>
                      <a:endParaRPr lang="pl-PL" sz="2800" b="0" baseline="30000" dirty="0">
                        <a:latin typeface="Arial" panose="020B0604020202020204" pitchFamily="34" charset="0"/>
                        <a:cs typeface="Arial" panose="020B0604020202020204" pitchFamily="34" charset="0"/>
                      </a:endParaRPr>
                    </a:p>
                  </a:txBody>
                  <a:tcPr/>
                </a:tc>
              </a:tr>
              <a:tr h="174602">
                <a:tc>
                  <a:txBody>
                    <a:bodyPr/>
                    <a:lstStyle/>
                    <a:p>
                      <a:pPr>
                        <a:lnSpc>
                          <a:spcPct val="115000"/>
                        </a:lnSpc>
                        <a:spcAft>
                          <a:spcPts val="1000"/>
                        </a:spcAft>
                      </a:pPr>
                      <a:r>
                        <a:rPr lang="pl-PL" sz="2800" b="0">
                          <a:effectLst/>
                          <a:latin typeface="Arial" panose="020B0604020202020204" pitchFamily="34" charset="0"/>
                          <a:cs typeface="Arial" panose="020B0604020202020204" pitchFamily="34" charset="0"/>
                        </a:rPr>
                        <a:t>nafta</a:t>
                      </a:r>
                      <a:endParaRPr lang="pl-PL" sz="2800" b="0">
                        <a:effectLst/>
                        <a:latin typeface="Arial" panose="020B0604020202020204" pitchFamily="34" charset="0"/>
                        <a:ea typeface="Calibri"/>
                        <a:cs typeface="Arial" panose="020B0604020202020204" pitchFamily="34" charset="0"/>
                      </a:endParaRPr>
                    </a:p>
                  </a:txBody>
                  <a:tcPr marL="9525" marR="9525" marT="9525" marB="9525" anchor="ctr"/>
                </a:tc>
                <a:tc>
                  <a:txBody>
                    <a:bodyPr/>
                    <a:lstStyle/>
                    <a:p>
                      <a:pPr>
                        <a:lnSpc>
                          <a:spcPct val="115000"/>
                        </a:lnSpc>
                        <a:spcAft>
                          <a:spcPts val="1000"/>
                        </a:spcAft>
                      </a:pPr>
                      <a:r>
                        <a:rPr lang="pl-PL" sz="2800">
                          <a:effectLst/>
                          <a:latin typeface="Arial" panose="020B0604020202020204" pitchFamily="34" charset="0"/>
                          <a:cs typeface="Arial" panose="020B0604020202020204" pitchFamily="34" charset="0"/>
                        </a:rPr>
                        <a:t>800</a:t>
                      </a:r>
                      <a:endParaRPr lang="pl-PL" sz="2800">
                        <a:effectLst/>
                        <a:latin typeface="Arial" panose="020B0604020202020204" pitchFamily="34" charset="0"/>
                        <a:ea typeface="Calibri"/>
                        <a:cs typeface="Arial" panose="020B0604020202020204" pitchFamily="34" charset="0"/>
                      </a:endParaRPr>
                    </a:p>
                  </a:txBody>
                  <a:tcPr marL="9525" marR="9525" marT="9525" marB="9525" anchor="ctr"/>
                </a:tc>
              </a:tr>
              <a:tr h="425920">
                <a:tc>
                  <a:txBody>
                    <a:bodyPr/>
                    <a:lstStyle/>
                    <a:p>
                      <a:pPr>
                        <a:lnSpc>
                          <a:spcPct val="115000"/>
                        </a:lnSpc>
                        <a:spcAft>
                          <a:spcPts val="1000"/>
                        </a:spcAft>
                      </a:pPr>
                      <a:r>
                        <a:rPr lang="pl-PL" sz="2800" b="0" dirty="0" smtClean="0">
                          <a:effectLst/>
                          <a:latin typeface="Arial" panose="020B0604020202020204" pitchFamily="34" charset="0"/>
                          <a:cs typeface="Arial" panose="020B0604020202020204" pitchFamily="34" charset="0"/>
                        </a:rPr>
                        <a:t>woda</a:t>
                      </a:r>
                      <a:endParaRPr lang="pl-PL" sz="2800" b="0" dirty="0">
                        <a:effectLst/>
                        <a:latin typeface="Arial" panose="020B0604020202020204" pitchFamily="34" charset="0"/>
                        <a:ea typeface="Calibri"/>
                        <a:cs typeface="Arial" panose="020B0604020202020204" pitchFamily="34" charset="0"/>
                      </a:endParaRPr>
                    </a:p>
                  </a:txBody>
                  <a:tcPr marL="9525" marR="9525" marT="9525" marB="9525" anchor="ctr"/>
                </a:tc>
                <a:tc>
                  <a:txBody>
                    <a:bodyPr/>
                    <a:lstStyle/>
                    <a:p>
                      <a:pPr>
                        <a:lnSpc>
                          <a:spcPct val="115000"/>
                        </a:lnSpc>
                        <a:spcAft>
                          <a:spcPts val="1000"/>
                        </a:spcAft>
                      </a:pPr>
                      <a:r>
                        <a:rPr lang="pl-PL" sz="2800" dirty="0">
                          <a:effectLst/>
                          <a:latin typeface="Arial" panose="020B0604020202020204" pitchFamily="34" charset="0"/>
                          <a:cs typeface="Arial" panose="020B0604020202020204" pitchFamily="34" charset="0"/>
                        </a:rPr>
                        <a:t>1000</a:t>
                      </a:r>
                      <a:endParaRPr lang="pl-PL" sz="2800" dirty="0">
                        <a:effectLst/>
                        <a:latin typeface="Arial" panose="020B0604020202020204" pitchFamily="34" charset="0"/>
                        <a:ea typeface="Calibri"/>
                        <a:cs typeface="Arial" panose="020B0604020202020204" pitchFamily="34" charset="0"/>
                      </a:endParaRPr>
                    </a:p>
                  </a:txBody>
                  <a:tcPr marL="9525" marR="9525" marT="9525" marB="9525" anchor="ctr"/>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28360794"/>
              </p:ext>
            </p:extLst>
          </p:nvPr>
        </p:nvGraphicFramePr>
        <p:xfrm>
          <a:off x="3707904" y="1071530"/>
          <a:ext cx="4042792" cy="2548890"/>
        </p:xfrm>
        <a:graphic>
          <a:graphicData uri="http://schemas.openxmlformats.org/drawingml/2006/table">
            <a:tbl>
              <a:tblPr firstRow="1" firstCol="1" bandRow="1">
                <a:tableStyleId>{5C22544A-7EE6-4342-B048-85BDC9FD1C3A}</a:tableStyleId>
              </a:tblPr>
              <a:tblGrid>
                <a:gridCol w="2021396"/>
                <a:gridCol w="2021396"/>
              </a:tblGrid>
              <a:tr h="229362">
                <a:tc>
                  <a:txBody>
                    <a:bodyPr/>
                    <a:lstStyle/>
                    <a:p>
                      <a:pPr>
                        <a:lnSpc>
                          <a:spcPct val="115000"/>
                        </a:lnSpc>
                        <a:spcAft>
                          <a:spcPts val="1000"/>
                        </a:spcAft>
                      </a:pPr>
                      <a:r>
                        <a:rPr lang="pl-PL" sz="2800" b="0" dirty="0">
                          <a:effectLst/>
                          <a:latin typeface="Arial" panose="020B0604020202020204" pitchFamily="34" charset="0"/>
                          <a:cs typeface="Arial" panose="020B0604020202020204" pitchFamily="34" charset="0"/>
                        </a:rPr>
                        <a:t>ciała stałe</a:t>
                      </a:r>
                      <a:endParaRPr lang="pl-PL" sz="2800" b="0" dirty="0">
                        <a:effectLst/>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pl-PL" sz="2800" b="0" dirty="0">
                          <a:effectLst/>
                          <a:latin typeface="Arial" panose="020B0604020202020204" pitchFamily="34" charset="0"/>
                          <a:cs typeface="Arial" panose="020B0604020202020204" pitchFamily="34" charset="0"/>
                        </a:rPr>
                        <a:t> </a:t>
                      </a:r>
                      <a:r>
                        <a:rPr lang="pl-PL" sz="2800" b="0" dirty="0" smtClean="0">
                          <a:latin typeface="Arial" panose="020B0604020202020204" pitchFamily="34" charset="0"/>
                          <a:cs typeface="Arial" panose="020B0604020202020204" pitchFamily="34" charset="0"/>
                        </a:rPr>
                        <a:t>kg/m</a:t>
                      </a:r>
                      <a:r>
                        <a:rPr lang="pl-PL" sz="2800" b="0" baseline="30000" dirty="0" smtClean="0">
                          <a:latin typeface="Arial" panose="020B0604020202020204" pitchFamily="34" charset="0"/>
                          <a:cs typeface="Arial" panose="020B0604020202020204" pitchFamily="34" charset="0"/>
                        </a:rPr>
                        <a:t>3</a:t>
                      </a:r>
                    </a:p>
                  </a:txBody>
                  <a:tcPr marL="9525" marR="9525" marT="9525" marB="9525" anchor="ctr"/>
                </a:tc>
              </a:tr>
              <a:tr h="229362">
                <a:tc>
                  <a:txBody>
                    <a:bodyPr/>
                    <a:lstStyle/>
                    <a:p>
                      <a:pPr>
                        <a:lnSpc>
                          <a:spcPct val="115000"/>
                        </a:lnSpc>
                        <a:spcAft>
                          <a:spcPts val="1000"/>
                        </a:spcAft>
                      </a:pPr>
                      <a:r>
                        <a:rPr lang="pl-PL" sz="2800" b="0" dirty="0">
                          <a:effectLst/>
                          <a:latin typeface="Arial" panose="020B0604020202020204" pitchFamily="34" charset="0"/>
                          <a:cs typeface="Arial" panose="020B0604020202020204" pitchFamily="34" charset="0"/>
                        </a:rPr>
                        <a:t>ołów</a:t>
                      </a:r>
                      <a:endParaRPr lang="pl-PL" sz="2800" b="0" dirty="0">
                        <a:effectLst/>
                        <a:latin typeface="Arial" panose="020B0604020202020204" pitchFamily="34" charset="0"/>
                        <a:ea typeface="Calibri"/>
                        <a:cs typeface="Arial" panose="020B0604020202020204" pitchFamily="34" charset="0"/>
                      </a:endParaRPr>
                    </a:p>
                  </a:txBody>
                  <a:tcPr marL="9525" marR="9525" marT="9525" marB="9525" anchor="ctr"/>
                </a:tc>
                <a:tc>
                  <a:txBody>
                    <a:bodyPr/>
                    <a:lstStyle/>
                    <a:p>
                      <a:pPr>
                        <a:lnSpc>
                          <a:spcPct val="115000"/>
                        </a:lnSpc>
                        <a:spcAft>
                          <a:spcPts val="1000"/>
                        </a:spcAft>
                      </a:pPr>
                      <a:r>
                        <a:rPr lang="pl-PL" sz="2800" b="0">
                          <a:effectLst/>
                          <a:latin typeface="Arial" panose="020B0604020202020204" pitchFamily="34" charset="0"/>
                          <a:cs typeface="Arial" panose="020B0604020202020204" pitchFamily="34" charset="0"/>
                        </a:rPr>
                        <a:t>11 336</a:t>
                      </a:r>
                      <a:endParaRPr lang="pl-PL" sz="2800" b="0">
                        <a:effectLst/>
                        <a:latin typeface="Arial" panose="020B0604020202020204" pitchFamily="34" charset="0"/>
                        <a:ea typeface="Calibri"/>
                        <a:cs typeface="Arial" panose="020B0604020202020204" pitchFamily="34" charset="0"/>
                      </a:endParaRPr>
                    </a:p>
                  </a:txBody>
                  <a:tcPr marL="9525" marR="9525" marT="9525" marB="9525" anchor="ctr"/>
                </a:tc>
              </a:tr>
              <a:tr h="229362">
                <a:tc>
                  <a:txBody>
                    <a:bodyPr/>
                    <a:lstStyle/>
                    <a:p>
                      <a:pPr>
                        <a:lnSpc>
                          <a:spcPct val="115000"/>
                        </a:lnSpc>
                        <a:spcAft>
                          <a:spcPts val="1000"/>
                        </a:spcAft>
                      </a:pPr>
                      <a:r>
                        <a:rPr lang="pl-PL" sz="2800" b="0">
                          <a:effectLst/>
                          <a:latin typeface="Arial" panose="020B0604020202020204" pitchFamily="34" charset="0"/>
                          <a:cs typeface="Arial" panose="020B0604020202020204" pitchFamily="34" charset="0"/>
                        </a:rPr>
                        <a:t>platyna</a:t>
                      </a:r>
                      <a:endParaRPr lang="pl-PL" sz="2800" b="0">
                        <a:effectLst/>
                        <a:latin typeface="Arial" panose="020B0604020202020204" pitchFamily="34" charset="0"/>
                        <a:ea typeface="Calibri"/>
                        <a:cs typeface="Arial" panose="020B0604020202020204" pitchFamily="34" charset="0"/>
                      </a:endParaRPr>
                    </a:p>
                  </a:txBody>
                  <a:tcPr marL="9525" marR="9525" marT="9525" marB="9525" anchor="ctr"/>
                </a:tc>
                <a:tc>
                  <a:txBody>
                    <a:bodyPr/>
                    <a:lstStyle/>
                    <a:p>
                      <a:pPr>
                        <a:lnSpc>
                          <a:spcPct val="115000"/>
                        </a:lnSpc>
                        <a:spcAft>
                          <a:spcPts val="1000"/>
                        </a:spcAft>
                      </a:pPr>
                      <a:r>
                        <a:rPr lang="pl-PL" sz="2800" b="0">
                          <a:effectLst/>
                          <a:latin typeface="Arial" panose="020B0604020202020204" pitchFamily="34" charset="0"/>
                          <a:cs typeface="Arial" panose="020B0604020202020204" pitchFamily="34" charset="0"/>
                        </a:rPr>
                        <a:t>21 410</a:t>
                      </a:r>
                      <a:endParaRPr lang="pl-PL" sz="2800" b="0">
                        <a:effectLst/>
                        <a:latin typeface="Arial" panose="020B0604020202020204" pitchFamily="34" charset="0"/>
                        <a:ea typeface="Calibri"/>
                        <a:cs typeface="Arial" panose="020B0604020202020204" pitchFamily="34" charset="0"/>
                      </a:endParaRPr>
                    </a:p>
                  </a:txBody>
                  <a:tcPr marL="9525" marR="9525" marT="9525" marB="9525" anchor="ctr"/>
                </a:tc>
              </a:tr>
              <a:tr h="229362">
                <a:tc>
                  <a:txBody>
                    <a:bodyPr/>
                    <a:lstStyle/>
                    <a:p>
                      <a:pPr>
                        <a:lnSpc>
                          <a:spcPct val="115000"/>
                        </a:lnSpc>
                        <a:spcAft>
                          <a:spcPts val="1000"/>
                        </a:spcAft>
                      </a:pPr>
                      <a:r>
                        <a:rPr lang="pl-PL" sz="2800" b="0" dirty="0" smtClean="0">
                          <a:effectLst/>
                          <a:latin typeface="Arial" panose="020B0604020202020204" pitchFamily="34" charset="0"/>
                          <a:cs typeface="Arial" panose="020B0604020202020204" pitchFamily="34" charset="0"/>
                        </a:rPr>
                        <a:t>stal</a:t>
                      </a:r>
                      <a:endParaRPr lang="pl-PL" sz="2800" b="0" dirty="0">
                        <a:effectLst/>
                        <a:latin typeface="Arial" panose="020B0604020202020204" pitchFamily="34" charset="0"/>
                        <a:ea typeface="Calibri"/>
                        <a:cs typeface="Arial" panose="020B0604020202020204" pitchFamily="34" charset="0"/>
                      </a:endParaRPr>
                    </a:p>
                  </a:txBody>
                  <a:tcPr marL="9525" marR="9525" marT="9525" marB="9525" anchor="ctr"/>
                </a:tc>
                <a:tc>
                  <a:txBody>
                    <a:bodyPr/>
                    <a:lstStyle/>
                    <a:p>
                      <a:pPr>
                        <a:lnSpc>
                          <a:spcPct val="115000"/>
                        </a:lnSpc>
                        <a:spcAft>
                          <a:spcPts val="1000"/>
                        </a:spcAft>
                      </a:pPr>
                      <a:r>
                        <a:rPr lang="pl-PL" sz="2800" b="0">
                          <a:effectLst/>
                          <a:latin typeface="Arial" panose="020B0604020202020204" pitchFamily="34" charset="0"/>
                          <a:cs typeface="Arial" panose="020B0604020202020204" pitchFamily="34" charset="0"/>
                        </a:rPr>
                        <a:t>8100</a:t>
                      </a:r>
                      <a:endParaRPr lang="pl-PL" sz="2800" b="0">
                        <a:effectLst/>
                        <a:latin typeface="Arial" panose="020B0604020202020204" pitchFamily="34" charset="0"/>
                        <a:ea typeface="Calibri"/>
                        <a:cs typeface="Arial" panose="020B0604020202020204" pitchFamily="34" charset="0"/>
                      </a:endParaRPr>
                    </a:p>
                  </a:txBody>
                  <a:tcPr marL="9525" marR="9525" marT="9525" marB="9525" anchor="ctr"/>
                </a:tc>
              </a:tr>
              <a:tr h="229362">
                <a:tc>
                  <a:txBody>
                    <a:bodyPr/>
                    <a:lstStyle/>
                    <a:p>
                      <a:pPr>
                        <a:lnSpc>
                          <a:spcPct val="115000"/>
                        </a:lnSpc>
                        <a:spcAft>
                          <a:spcPts val="1000"/>
                        </a:spcAft>
                      </a:pPr>
                      <a:r>
                        <a:rPr lang="pl-PL" sz="2800" b="0" dirty="0">
                          <a:effectLst/>
                          <a:latin typeface="Arial" panose="020B0604020202020204" pitchFamily="34" charset="0"/>
                          <a:cs typeface="Arial" panose="020B0604020202020204" pitchFamily="34" charset="0"/>
                        </a:rPr>
                        <a:t>lód (0°C)</a:t>
                      </a:r>
                      <a:endParaRPr lang="pl-PL" sz="2800" b="0" dirty="0">
                        <a:effectLst/>
                        <a:latin typeface="Arial" panose="020B0604020202020204" pitchFamily="34" charset="0"/>
                        <a:ea typeface="Calibri"/>
                        <a:cs typeface="Arial" panose="020B0604020202020204" pitchFamily="34" charset="0"/>
                      </a:endParaRPr>
                    </a:p>
                  </a:txBody>
                  <a:tcPr marL="9525" marR="9525" marT="9525" marB="9525" anchor="ctr"/>
                </a:tc>
                <a:tc>
                  <a:txBody>
                    <a:bodyPr/>
                    <a:lstStyle/>
                    <a:p>
                      <a:pPr>
                        <a:lnSpc>
                          <a:spcPct val="115000"/>
                        </a:lnSpc>
                        <a:spcAft>
                          <a:spcPts val="1000"/>
                        </a:spcAft>
                      </a:pPr>
                      <a:r>
                        <a:rPr lang="pl-PL" sz="2800" b="0" dirty="0">
                          <a:effectLst/>
                          <a:latin typeface="Arial" panose="020B0604020202020204" pitchFamily="34" charset="0"/>
                          <a:cs typeface="Arial" panose="020B0604020202020204" pitchFamily="34" charset="0"/>
                        </a:rPr>
                        <a:t>920</a:t>
                      </a:r>
                      <a:endParaRPr lang="pl-PL" sz="2800" b="0" dirty="0">
                        <a:effectLst/>
                        <a:latin typeface="Arial" panose="020B0604020202020204" pitchFamily="34" charset="0"/>
                        <a:ea typeface="Calibri"/>
                        <a:cs typeface="Arial" panose="020B0604020202020204" pitchFamily="34" charset="0"/>
                      </a:endParaRPr>
                    </a:p>
                  </a:txBody>
                  <a:tcPr marL="9525" marR="9525" marT="9525" marB="9525" anchor="ctr"/>
                </a:tc>
              </a:tr>
            </a:tbl>
          </a:graphicData>
        </a:graphic>
      </p:graphicFrame>
      <p:sp>
        <p:nvSpPr>
          <p:cNvPr id="8" name="Prostokąt 7"/>
          <p:cNvSpPr/>
          <p:nvPr/>
        </p:nvSpPr>
        <p:spPr>
          <a:xfrm>
            <a:off x="323528" y="4011910"/>
            <a:ext cx="7704856" cy="954107"/>
          </a:xfrm>
          <a:prstGeom prst="rect">
            <a:avLst/>
          </a:prstGeom>
        </p:spPr>
        <p:txBody>
          <a:bodyPr wrap="square">
            <a:spAutoFit/>
          </a:bodyPr>
          <a:lstStyle/>
          <a:p>
            <a:r>
              <a:rPr lang="pl-PL" sz="2800" dirty="0">
                <a:solidFill>
                  <a:schemeClr val="tx1"/>
                </a:solidFill>
                <a:latin typeface="Times New Roman" panose="02020603050405020304" pitchFamily="18" charset="0"/>
                <a:cs typeface="Times New Roman" panose="02020603050405020304" pitchFamily="18" charset="0"/>
              </a:rPr>
              <a:t>Gęstość substancji w stanie </a:t>
            </a:r>
            <a:r>
              <a:rPr lang="pl-PL" sz="2800" dirty="0" smtClean="0">
                <a:solidFill>
                  <a:schemeClr val="tx1"/>
                </a:solidFill>
                <a:latin typeface="Times New Roman" panose="02020603050405020304" pitchFamily="18" charset="0"/>
                <a:cs typeface="Times New Roman" panose="02020603050405020304" pitchFamily="18" charset="0"/>
              </a:rPr>
              <a:t>stałym jest </a:t>
            </a:r>
            <a:r>
              <a:rPr lang="pl-PL" sz="2800" dirty="0">
                <a:solidFill>
                  <a:schemeClr val="tx1"/>
                </a:solidFill>
                <a:latin typeface="Times New Roman" panose="02020603050405020304" pitchFamily="18" charset="0"/>
                <a:cs typeface="Times New Roman" panose="02020603050405020304" pitchFamily="18" charset="0"/>
              </a:rPr>
              <a:t>najczęściej </a:t>
            </a:r>
            <a:r>
              <a:rPr lang="pl-PL" sz="2800" dirty="0" smtClean="0">
                <a:solidFill>
                  <a:schemeClr val="tx1"/>
                </a:solidFill>
                <a:latin typeface="Times New Roman" panose="02020603050405020304" pitchFamily="18" charset="0"/>
                <a:cs typeface="Times New Roman" panose="02020603050405020304" pitchFamily="18" charset="0"/>
              </a:rPr>
              <a:t>największa, a w gazowym najmniejsza.</a:t>
            </a:r>
            <a:endParaRPr lang="pl-PL"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57200" y="627063"/>
            <a:ext cx="82296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rgbClr val="000000"/>
                </a:solidFill>
                <a:latin typeface="Calibri" pitchFamily="32" charset="0"/>
                <a:ea typeface="Microsoft YaHei" charset="-122"/>
              </a:defRPr>
            </a:lvl1pPr>
            <a:lvl2pPr eaLnBrk="0" hangingPunct="0">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Calibri" pitchFamily="32" charset="0"/>
                <a:ea typeface="Microsoft YaHei" charset="-122"/>
              </a:defRPr>
            </a:lvl2pPr>
            <a:lvl3pPr eaLnBrk="0" hangingPunct="0">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Calibri" pitchFamily="32" charset="0"/>
                <a:ea typeface="Microsoft YaHei" charset="-122"/>
              </a:defRPr>
            </a:lvl3pPr>
            <a:lvl4pPr eaLnBrk="0" hangingPunct="0">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4pPr>
            <a:lvl5pPr eaLnBrk="0" hangingPunct="0">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9pPr>
          </a:lstStyle>
          <a:p>
            <a:pPr algn="just" eaLnBrk="1" hangingPunct="1">
              <a:spcBef>
                <a:spcPts val="500"/>
              </a:spcBef>
              <a:buClrTx/>
              <a:buFontTx/>
              <a:buNone/>
            </a:pPr>
            <a:r>
              <a:rPr lang="pl-PL" altLang="pl-PL" sz="2800"/>
              <a:t>Co to znaczy, że woda ma gęstość 1000            ? </a:t>
            </a:r>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p:txBody>
      </p:sp>
      <p:graphicFrame>
        <p:nvGraphicFramePr>
          <p:cNvPr id="9219" name="Object 3"/>
          <p:cNvGraphicFramePr>
            <a:graphicFrameLocks noChangeAspect="1"/>
          </p:cNvGraphicFramePr>
          <p:nvPr/>
        </p:nvGraphicFramePr>
        <p:xfrm>
          <a:off x="6227763" y="603250"/>
          <a:ext cx="957262" cy="814388"/>
        </p:xfrm>
        <a:graphic>
          <a:graphicData uri="http://schemas.openxmlformats.org/presentationml/2006/ole">
            <mc:AlternateContent xmlns:mc="http://schemas.openxmlformats.org/markup-compatibility/2006">
              <mc:Choice xmlns:v="urn:schemas-microsoft-com:vml" Requires="v">
                <p:oleObj spid="_x0000_s15368" name="Equation" r:id="rId4" imgW="380532" imgH="431274" progId="Equation.DSMT4">
                  <p:embed/>
                </p:oleObj>
              </mc:Choice>
              <mc:Fallback>
                <p:oleObj name="Equation" r:id="rId4" imgW="380532" imgH="431274"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603250"/>
                        <a:ext cx="957262" cy="814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
          <p:cNvSpPr txBox="1">
            <a:spLocks noChangeArrowheads="1"/>
          </p:cNvSpPr>
          <p:nvPr/>
        </p:nvSpPr>
        <p:spPr bwMode="auto">
          <a:xfrm>
            <a:off x="457200" y="1851025"/>
            <a:ext cx="822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rgbClr val="000000"/>
                </a:solidFill>
                <a:latin typeface="Calibri" pitchFamily="32" charset="0"/>
                <a:ea typeface="Microsoft YaHei" charset="-122"/>
              </a:defRPr>
            </a:lvl1pPr>
            <a:lvl2pPr eaLnBrk="0" hangingPunct="0">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Calibri" pitchFamily="32" charset="0"/>
                <a:ea typeface="Microsoft YaHei" charset="-122"/>
              </a:defRPr>
            </a:lvl2pPr>
            <a:lvl3pPr eaLnBrk="0" hangingPunct="0">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Calibri" pitchFamily="32" charset="0"/>
                <a:ea typeface="Microsoft YaHei" charset="-122"/>
              </a:defRPr>
            </a:lvl3pPr>
            <a:lvl4pPr eaLnBrk="0" hangingPunct="0">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4pPr>
            <a:lvl5pPr eaLnBrk="0" hangingPunct="0">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9pPr>
          </a:lstStyle>
          <a:p>
            <a:pPr algn="just" eaLnBrk="1" hangingPunct="1">
              <a:spcBef>
                <a:spcPts val="500"/>
              </a:spcBef>
              <a:buClrTx/>
              <a:buFontTx/>
              <a:buNone/>
            </a:pPr>
            <a:r>
              <a:rPr lang="pl-PL" altLang="pl-PL" sz="2800"/>
              <a:t>To znaczy, że objętość 1 m</a:t>
            </a:r>
            <a:r>
              <a:rPr lang="pl-PL" altLang="pl-PL" sz="2800" baseline="30000"/>
              <a:t>3 </a:t>
            </a:r>
            <a:r>
              <a:rPr lang="pl-PL" altLang="pl-PL" sz="2800"/>
              <a:t>wody ma masę 1000 kg </a:t>
            </a:r>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p:txBody>
      </p:sp>
    </p:spTree>
    <p:extLst>
      <p:ext uri="{BB962C8B-B14F-4D97-AF65-F5344CB8AC3E}">
        <p14:creationId xmlns:p14="http://schemas.microsoft.com/office/powerpoint/2010/main" val="41061641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457200" y="627063"/>
            <a:ext cx="82296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rgbClr val="000000"/>
                </a:solidFill>
                <a:latin typeface="Calibri" pitchFamily="32" charset="0"/>
                <a:ea typeface="Microsoft YaHei" charset="-122"/>
              </a:defRPr>
            </a:lvl1pPr>
            <a:lvl2pPr eaLnBrk="0" hangingPunct="0">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Calibri" pitchFamily="32" charset="0"/>
                <a:ea typeface="Microsoft YaHei" charset="-122"/>
              </a:defRPr>
            </a:lvl2pPr>
            <a:lvl3pPr eaLnBrk="0" hangingPunct="0">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Calibri" pitchFamily="32" charset="0"/>
                <a:ea typeface="Microsoft YaHei" charset="-122"/>
              </a:defRPr>
            </a:lvl3pPr>
            <a:lvl4pPr eaLnBrk="0" hangingPunct="0">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4pPr>
            <a:lvl5pPr eaLnBrk="0" hangingPunct="0">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9pPr>
          </a:lstStyle>
          <a:p>
            <a:pPr algn="just" eaLnBrk="1" hangingPunct="1">
              <a:spcBef>
                <a:spcPts val="500"/>
              </a:spcBef>
              <a:buClrTx/>
              <a:buFontTx/>
              <a:buNone/>
            </a:pPr>
            <a:r>
              <a:rPr lang="pl-PL" altLang="pl-PL" sz="2800"/>
              <a:t>Co to znaczy, że lód ma gęstość 900            ? </a:t>
            </a:r>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p:txBody>
      </p:sp>
      <p:graphicFrame>
        <p:nvGraphicFramePr>
          <p:cNvPr id="10243" name="Object 3"/>
          <p:cNvGraphicFramePr>
            <a:graphicFrameLocks noChangeAspect="1"/>
          </p:cNvGraphicFramePr>
          <p:nvPr/>
        </p:nvGraphicFramePr>
        <p:xfrm>
          <a:off x="5724525" y="484188"/>
          <a:ext cx="957263" cy="812800"/>
        </p:xfrm>
        <a:graphic>
          <a:graphicData uri="http://schemas.openxmlformats.org/presentationml/2006/ole">
            <mc:AlternateContent xmlns:mc="http://schemas.openxmlformats.org/markup-compatibility/2006">
              <mc:Choice xmlns:v="urn:schemas-microsoft-com:vml" Requires="v">
                <p:oleObj spid="_x0000_s10257" name="Equation" r:id="rId4" imgW="380532" imgH="431274" progId="Equation.DSMT4">
                  <p:embed/>
                </p:oleObj>
              </mc:Choice>
              <mc:Fallback>
                <p:oleObj name="Equation" r:id="rId4" imgW="380532" imgH="431274"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484188"/>
                        <a:ext cx="957263" cy="81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
          <p:cNvSpPr txBox="1">
            <a:spLocks noChangeArrowheads="1"/>
          </p:cNvSpPr>
          <p:nvPr/>
        </p:nvSpPr>
        <p:spPr bwMode="auto">
          <a:xfrm>
            <a:off x="457200" y="1851025"/>
            <a:ext cx="822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rgbClr val="000000"/>
                </a:solidFill>
                <a:latin typeface="Calibri" pitchFamily="32" charset="0"/>
                <a:ea typeface="Microsoft YaHei" charset="-122"/>
              </a:defRPr>
            </a:lvl1pPr>
            <a:lvl2pPr eaLnBrk="0" hangingPunct="0">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Calibri" pitchFamily="32" charset="0"/>
                <a:ea typeface="Microsoft YaHei" charset="-122"/>
              </a:defRPr>
            </a:lvl2pPr>
            <a:lvl3pPr eaLnBrk="0" hangingPunct="0">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Calibri" pitchFamily="32" charset="0"/>
                <a:ea typeface="Microsoft YaHei" charset="-122"/>
              </a:defRPr>
            </a:lvl3pPr>
            <a:lvl4pPr eaLnBrk="0" hangingPunct="0">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4pPr>
            <a:lvl5pPr eaLnBrk="0" hangingPunct="0">
              <a:spcBef>
                <a:spcPts val="500"/>
              </a:spcBef>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rgbClr val="000000"/>
                </a:solidFill>
                <a:latin typeface="Calibri" pitchFamily="32" charset="0"/>
                <a:ea typeface="Microsoft YaHei" charset="-122"/>
              </a:defRPr>
            </a:lvl9pPr>
          </a:lstStyle>
          <a:p>
            <a:pPr algn="just" eaLnBrk="1" hangingPunct="1">
              <a:spcBef>
                <a:spcPts val="500"/>
              </a:spcBef>
              <a:buClrTx/>
              <a:buFontTx/>
              <a:buNone/>
            </a:pPr>
            <a:r>
              <a:rPr lang="pl-PL" altLang="pl-PL" sz="2800"/>
              <a:t>To znaczy, że objętość 1 m</a:t>
            </a:r>
            <a:r>
              <a:rPr lang="pl-PL" altLang="pl-PL" sz="2800" baseline="30000"/>
              <a:t>3 </a:t>
            </a:r>
            <a:r>
              <a:rPr lang="pl-PL" altLang="pl-PL" sz="2800"/>
              <a:t>lodu ma masę 900 kg </a:t>
            </a:r>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a:p>
            <a:pPr algn="just" eaLnBrk="1" hangingPunct="1">
              <a:spcBef>
                <a:spcPts val="500"/>
              </a:spcBef>
              <a:buClrTx/>
              <a:buFontTx/>
              <a:buNone/>
            </a:pPr>
            <a:endParaRPr lang="pl-PL" altLang="pl-PL"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Calibri"/>
        <a:ea typeface="Microsoft YaHei"/>
        <a:cs typeface=""/>
      </a:majorFont>
      <a:minorFont>
        <a:latin typeface="Calibri"/>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pl-PL" sz="1800" b="0" i="0" u="none" strike="noStrike" cap="none" normalizeH="0" baseline="0" smtClean="0">
            <a:ln>
              <a:noFill/>
            </a:ln>
            <a:solidFill>
              <a:schemeClr val="bg1"/>
            </a:solidFill>
            <a:effectLst/>
            <a:latin typeface="Calibri"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pl-PL" sz="1800" b="0" i="0" u="none" strike="noStrike" cap="none" normalizeH="0" baseline="0" smtClean="0">
            <a:ln>
              <a:noFill/>
            </a:ln>
            <a:solidFill>
              <a:schemeClr val="bg1"/>
            </a:solidFill>
            <a:effectLst/>
            <a:latin typeface="Calibri" pitchFamily="32" charset="0"/>
            <a:cs typeface="Arial"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Calibri"/>
        <a:ea typeface="Microsoft YaHei"/>
        <a:cs typeface=""/>
      </a:majorFont>
      <a:minorFont>
        <a:latin typeface="Calibri"/>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pl-PL" sz="1800" b="0" i="0" u="none" strike="noStrike" cap="none" normalizeH="0" baseline="0" smtClean="0">
            <a:ln>
              <a:noFill/>
            </a:ln>
            <a:solidFill>
              <a:schemeClr val="bg1"/>
            </a:solidFill>
            <a:effectLst/>
            <a:latin typeface="Calibri"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pl-PL" sz="1800" b="0" i="0" u="none" strike="noStrike" cap="none" normalizeH="0" baseline="0" smtClean="0">
            <a:ln>
              <a:noFill/>
            </a:ln>
            <a:solidFill>
              <a:schemeClr val="bg1"/>
            </a:solidFill>
            <a:effectLst/>
            <a:latin typeface="Calibri" pitchFamily="32" charset="0"/>
            <a:cs typeface="Arial"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TotalTime>
  <Words>146</Words>
  <Application>Microsoft Office PowerPoint</Application>
  <PresentationFormat>Pokaz na ekranie (16:9)</PresentationFormat>
  <Paragraphs>72</Paragraphs>
  <Slides>9</Slides>
  <Notes>9</Notes>
  <HiddenSlides>0</HiddenSlides>
  <MMClips>0</MMClips>
  <ScaleCrop>false</ScaleCrop>
  <HeadingPairs>
    <vt:vector size="6" baseType="variant">
      <vt:variant>
        <vt:lpstr>Motyw</vt:lpstr>
      </vt:variant>
      <vt:variant>
        <vt:i4>2</vt:i4>
      </vt:variant>
      <vt:variant>
        <vt:lpstr>Osadzone serwery OLE</vt:lpstr>
      </vt:variant>
      <vt:variant>
        <vt:i4>1</vt:i4>
      </vt:variant>
      <vt:variant>
        <vt:lpstr>Tytuły slajdów</vt:lpstr>
      </vt:variant>
      <vt:variant>
        <vt:i4>9</vt:i4>
      </vt:variant>
    </vt:vector>
  </HeadingPairs>
  <TitlesOfParts>
    <vt:vector size="12" baseType="lpstr">
      <vt:lpstr>Motyw pakietu Office</vt:lpstr>
      <vt:lpstr>1_Motyw pakietu Office</vt:lpstr>
      <vt:lpstr>Equation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Tomasz Sadowski</dc:creator>
  <cp:lastModifiedBy>Użytkownik systemu Windows</cp:lastModifiedBy>
  <cp:revision>392</cp:revision>
  <cp:lastPrinted>2013-05-14T09:27:09Z</cp:lastPrinted>
  <dcterms:created xsi:type="dcterms:W3CDTF">2009-12-04T13:32:43Z</dcterms:created>
  <dcterms:modified xsi:type="dcterms:W3CDTF">2020-11-04T12:56:21Z</dcterms:modified>
</cp:coreProperties>
</file>