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D78D-5A59-4A8C-ADEE-7E548EF75630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EBECA-96B0-409F-81BB-957F00B3F20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Było to związane z proroctwem Sybilli, które głosiło, iż w roku 1000 nadejdzie koniec świata.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EBECA-96B0-409F-81BB-957F00B3F20E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Mieszkańcy USA bawią się w Sylwestra podobnie jak Polacy - na prywatnych przyjęciach, w restauracjach i nocnych lokalach, na balach organizowanych w hotelach i prywatnych klubach, starając się witać Nowy Rok nie samemu, a w gronie przyjaciół.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EBECA-96B0-409F-81BB-957F00B3F20E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EBECA-96B0-409F-81BB-957F00B3F20E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E5FA63-6189-428C-A2C0-0000C5D3116F}" type="datetimeFigureOut">
              <a:rPr lang="pl-PL" smtClean="0"/>
              <a:pPr/>
              <a:t>2013-01-16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5C2C4E-D171-481D-AF5E-653060DCC1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crNUYe3q8g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youtube.com/watch?v=q1yLRK2M8YQ" TargetMode="External"/><Relationship Id="rId4" Type="http://schemas.openxmlformats.org/officeDocument/2006/relationships/hyperlink" Target="http://www.youtube.com/watch?v=-SvAvebTFa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7000924" cy="14287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71472" y="714356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 </a:t>
            </a:r>
            <a:r>
              <a:rPr lang="pl-PL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Year’s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GB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Eve</a:t>
            </a:r>
            <a:endParaRPr lang="en-GB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4820108" cy="471490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14835" t="16216" r="13548" b="18919"/>
          <a:stretch>
            <a:fillRect/>
          </a:stretch>
        </p:blipFill>
        <p:spPr bwMode="auto">
          <a:xfrm>
            <a:off x="5715008" y="714356"/>
            <a:ext cx="2643206" cy="3429024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928934"/>
            <a:ext cx="2216129" cy="2216129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340140"/>
            <a:ext cx="2427273" cy="351786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786190"/>
            <a:ext cx="2196986" cy="2844805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017034"/>
            <a:ext cx="2029261" cy="2840966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Origin</a:t>
            </a:r>
            <a:r>
              <a:rPr lang="pl-PL" dirty="0" smtClean="0"/>
              <a:t> of Holiday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380047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4" name="Zwój pionowy 3"/>
          <p:cNvSpPr/>
          <p:nvPr/>
        </p:nvSpPr>
        <p:spPr>
          <a:xfrm>
            <a:off x="357158" y="1643050"/>
            <a:ext cx="5143536" cy="4429156"/>
          </a:xfrm>
          <a:prstGeom prst="verticalScroll">
            <a:avLst>
              <a:gd name="adj" fmla="val 25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New </a:t>
            </a:r>
            <a:r>
              <a:rPr lang="am-ET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Year’s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Eve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–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it’s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a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day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 on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which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people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celebrate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New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Year’s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arrival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. 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The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holiday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started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in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999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in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Rome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.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It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was 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connected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with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the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latin typeface="Andalus" pitchFamily="2" charset="-78"/>
                <a:cs typeface="Andalus" pitchFamily="2" charset="-78"/>
              </a:rPr>
              <a:t>prophecy</a:t>
            </a:r>
            <a:r>
              <a:rPr lang="pl-PL" dirty="0" smtClean="0">
                <a:latin typeface="Andalus" pitchFamily="2" charset="-78"/>
                <a:cs typeface="Andalus" pitchFamily="2" charset="-78"/>
              </a:rPr>
              <a:t> of </a:t>
            </a:r>
            <a:r>
              <a:rPr lang="pl-PL" dirty="0" err="1" smtClean="0">
                <a:latin typeface="Andalus" pitchFamily="2" charset="-78"/>
                <a:cs typeface="Andalus" pitchFamily="2" charset="-78"/>
              </a:rPr>
              <a:t>the</a:t>
            </a:r>
            <a:r>
              <a:rPr lang="pl-PL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latin typeface="Andalus" pitchFamily="2" charset="-78"/>
                <a:cs typeface="Andalus" pitchFamily="2" charset="-78"/>
              </a:rPr>
              <a:t>end</a:t>
            </a:r>
            <a:r>
              <a:rPr lang="pl-PL" dirty="0" smtClean="0">
                <a:latin typeface="Andalus" pitchFamily="2" charset="-78"/>
                <a:cs typeface="Andalus" pitchFamily="2" charset="-78"/>
              </a:rPr>
              <a:t> of </a:t>
            </a:r>
            <a:r>
              <a:rPr lang="pl-PL" dirty="0" err="1" smtClean="0">
                <a:latin typeface="Andalus" pitchFamily="2" charset="-78"/>
                <a:cs typeface="Andalus" pitchFamily="2" charset="-78"/>
              </a:rPr>
              <a:t>the</a:t>
            </a:r>
            <a:r>
              <a:rPr lang="pl-PL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latin typeface="Andalus" pitchFamily="2" charset="-78"/>
                <a:cs typeface="Andalus" pitchFamily="2" charset="-78"/>
              </a:rPr>
              <a:t>world</a:t>
            </a:r>
            <a:r>
              <a:rPr lang="pl-PL" dirty="0" smtClean="0"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latin typeface="Andalus" pitchFamily="2" charset="-78"/>
                <a:cs typeface="Andalus" pitchFamily="2" charset="-78"/>
              </a:rPr>
              <a:t>in</a:t>
            </a:r>
            <a:r>
              <a:rPr lang="pl-PL" dirty="0" smtClean="0">
                <a:latin typeface="Andalus" pitchFamily="2" charset="-78"/>
                <a:cs typeface="Andalus" pitchFamily="2" charset="-78"/>
              </a:rPr>
              <a:t> 1000 A.D. 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We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celebrate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it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on 31</a:t>
            </a:r>
            <a:r>
              <a:rPr lang="pl-PL" baseline="300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st 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December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every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year</a:t>
            </a:r>
            <a:r>
              <a:rPr lang="pl-PL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3433025" cy="2547949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"/>
            <a:lightRig rig="threePt" dir="t"/>
          </a:scene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b="29268"/>
          <a:stretch>
            <a:fillRect/>
          </a:stretch>
        </p:blipFill>
        <p:spPr bwMode="auto">
          <a:xfrm>
            <a:off x="5429256" y="4071942"/>
            <a:ext cx="3429024" cy="2071702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-7.72433E-6 C -0.02656 -0.00139 -0.0342 -0.00162 -0.05503 -0.00787 C -0.06267 -0.01272 -0.07031 -0.01365 -0.07882 -0.01504 C -0.08871 -0.01943 -0.08455 -0.01758 -0.09149 -0.02059 C -0.0967 -0.0229 -0.10052 -0.02776 -0.10573 -0.03007 C -0.11424 -0.0377 -0.12535 -0.04233 -0.13246 -0.0525 C -0.13871 -0.06129 -0.14583 -0.07031 -0.15347 -0.07702 C -0.16128 -0.09182 -0.15035 -0.07309 -0.16198 -0.08627 C -0.16337 -0.08766 -0.16371 -0.0902 -0.16476 -0.09205 C -0.16667 -0.09529 -0.16927 -0.09714 -0.17187 -0.09945 C -0.17361 -0.10847 -0.17708 -0.11055 -0.18038 -0.11818 C -0.18472 -0.12813 -0.18802 -0.13877 -0.19306 -0.14825 C -0.19913 -0.17276 -0.20885 -0.1945 -0.21701 -0.21763 C -0.2191 -0.22364 -0.21979 -0.23081 -0.22257 -0.23636 C -0.22483 -0.24099 -0.22656 -0.24445 -0.22812 -0.24954 C -0.23212 -0.26319 -0.23316 -0.27776 -0.23802 -0.29117 C -0.24028 -0.31615 -0.24618 -0.34066 -0.24931 -0.36587 C -0.25052 -0.40426 -0.25434 -0.44681 -0.24514 -0.48405 C -0.24306 -0.49284 -0.24167 -0.50186 -0.23941 -0.51041 C -0.23819 -0.51527 -0.23524 -0.51897 -0.23385 -0.52359 C -0.23212 -0.53007 -0.22674 -0.54233 -0.22674 -0.54233 C -0.225 -0.55135 -0.22274 -0.55597 -0.21701 -0.56106 C -0.20955 -0.57494 -0.19062 -0.59436 -0.17743 -0.59853 C -0.1717 -0.60408 -0.16753 -0.60754 -0.16059 -0.60986 C -0.15156 -0.61772 -0.14167 -0.61772 -0.13108 -0.61911 C -0.11094 -0.62558 -0.09601 -0.62211 -0.07326 -0.62096 C -0.06215 -0.6161 -0.05087 -0.60986 -0.0408 -0.60223 C -0.02847 -0.59297 -0.04097 -0.59922 -0.03108 -0.59482 C -0.02778 -0.58141 -0.01823 -0.56869 -0.01128 -0.55736 C -0.01007 -0.55528 -0.00833 -0.55366 -0.00712 -0.55158 C -0.00503 -0.54811 -0.00139 -0.54048 -0.00139 -0.54048 C -0.00017 -0.53238 -0.00017 -0.52568 0.00417 -0.51966 C 0.00556 -0.51018 0.00573 -0.50162 0.0099 -0.49353 C 0.01146 -0.48705 0.01389 -0.48127 0.01545 -0.4748 C 0.01701 -0.46161 0.01788 -0.44843 0.01962 -0.43525 C 0.02083 -0.42623 0.02396 -0.41791 0.02535 -0.40912 C 0.02639 -0.40334 0.02552 -0.39408 0.0309 -0.39408 " pathEditMode="relative" ptsTypes="ffffffffffffffffffffffffffffffffffffA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6.93802E-7 C 0.00225 -0.00879 0.00746 -0.01249 0.01128 -0.02058 C 0.01493 -0.02845 0.01788 -0.03677 0.02118 -0.04487 C 0.03472 -0.07909 0.04409 -0.10499 0.06753 -0.12928 C 0.0743 -0.13645 0.08281 -0.13876 0.0901 -0.14431 C 0.10191 -0.1531 0.08941 -0.14847 0.10277 -0.15194 C 0.11197 -0.15796 0.12066 -0.15796 0.1309 -0.15934 C 0.146 -0.15819 0.16128 -0.15911 0.17604 -0.15564 C 0.19132 -0.15194 0.19496 -0.12141 0.20416 -0.1087 C 0.20763 -0.09806 0.21076 -0.08626 0.21267 -0.07493 C 0.21319 -0.07192 0.21336 -0.06869 0.21406 -0.06568 C 0.21475 -0.06175 0.21684 -0.05435 0.21684 -0.05435 C 0.21822 -0.04255 0.21961 -0.0303 0.22257 -0.01873 C 0.22586 0.00833 0.22951 0.03538 0.23385 0.06198 C 0.23559 0.07285 0.23784 0.08279 0.23941 0.09389 C 0.23993 0.09713 0.24079 0.10338 0.24079 0.10338 C 0.24027 0.1302 0.24062 0.15703 0.23941 0.18386 C 0.23906 0.18987 0.23524 0.20074 0.23524 0.20074 C 0.23472 0.20583 0.23507 0.21092 0.23385 0.21577 C 0.23263 0.22109 0.22812 0.23081 0.22812 0.23081 C 0.22569 0.24422 0.21979 0.25532 0.21406 0.26642 C 0.21215 0.27012 0.20954 0.27336 0.2085 0.27775 C 0.20798 0.2796 0.20781 0.28168 0.20711 0.2833 C 0.19982 0.29926 0.19062 0.31267 0.18159 0.32655 C 0.17638 0.33464 0.1743 0.34505 0.16753 0.35083 C 0.16007 0.36656 0.14826 0.37188 0.13524 0.37535 C 0.08507 0.37465 0.03472 0.37535 -0.01546 0.3735 C -0.01841 0.3735 -0.02396 0.3698 -0.02396 0.3698 C -0.02483 0.36841 -0.0257 0.36702 -0.02674 0.36587 C -0.02813 0.36448 -0.03108 0.36217 -0.03108 0.36217 " pathEditMode="relative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New </a:t>
            </a:r>
            <a:r>
              <a:rPr lang="pl-PL" dirty="0" err="1" smtClean="0"/>
              <a:t>Year’s</a:t>
            </a:r>
            <a:r>
              <a:rPr lang="pl-PL" dirty="0" smtClean="0"/>
              <a:t> </a:t>
            </a:r>
            <a:r>
              <a:rPr lang="pl-PL" dirty="0" err="1" smtClean="0"/>
              <a:t>Eve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England</a:t>
            </a:r>
            <a:r>
              <a:rPr lang="pl-PL" dirty="0" smtClean="0"/>
              <a:t> and </a:t>
            </a:r>
            <a:r>
              <a:rPr lang="pl-PL" dirty="0" err="1" smtClean="0"/>
              <a:t>the</a:t>
            </a:r>
            <a:r>
              <a:rPr lang="pl-PL" dirty="0" smtClean="0"/>
              <a:t> USA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4429132"/>
            <a:ext cx="7372376" cy="1926428"/>
          </a:xfrm>
        </p:spPr>
        <p:txBody>
          <a:bodyPr>
            <a:normAutofit fontScale="92500"/>
          </a:bodyPr>
          <a:lstStyle/>
          <a:p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USA &amp; </a:t>
            </a:r>
            <a:r>
              <a:rPr lang="pl-PL" dirty="0" err="1" smtClean="0"/>
              <a:t>England</a:t>
            </a:r>
            <a:r>
              <a:rPr lang="pl-PL" dirty="0" smtClean="0"/>
              <a:t> </a:t>
            </a:r>
            <a:r>
              <a:rPr lang="pl-PL" dirty="0" err="1" smtClean="0"/>
              <a:t>celebrate</a:t>
            </a:r>
            <a:r>
              <a:rPr lang="pl-PL" dirty="0" smtClean="0"/>
              <a:t> New </a:t>
            </a:r>
            <a:r>
              <a:rPr lang="pl-PL" dirty="0" err="1" smtClean="0"/>
              <a:t>Year’s</a:t>
            </a:r>
            <a:r>
              <a:rPr lang="pl-PL" dirty="0" smtClean="0"/>
              <a:t> </a:t>
            </a:r>
            <a:r>
              <a:rPr lang="pl-PL" dirty="0" err="1" smtClean="0"/>
              <a:t>Eve</a:t>
            </a:r>
            <a:r>
              <a:rPr lang="pl-PL" dirty="0" smtClean="0"/>
              <a:t>   </a:t>
            </a:r>
            <a:r>
              <a:rPr lang="pl-PL" dirty="0" err="1" smtClean="0"/>
              <a:t>similarly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 .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a party  </a:t>
            </a:r>
            <a:r>
              <a:rPr lang="pl-PL" dirty="0" err="1" smtClean="0"/>
              <a:t>in</a:t>
            </a:r>
            <a:r>
              <a:rPr lang="pl-PL" dirty="0" smtClean="0"/>
              <a:t> restaurants , </a:t>
            </a:r>
            <a:r>
              <a:rPr lang="pl-PL" dirty="0" err="1" smtClean="0"/>
              <a:t>night</a:t>
            </a:r>
            <a:r>
              <a:rPr lang="pl-PL" dirty="0" smtClean="0"/>
              <a:t> </a:t>
            </a:r>
            <a:r>
              <a:rPr lang="pl-PL" dirty="0" err="1" smtClean="0"/>
              <a:t>clubs</a:t>
            </a:r>
            <a:r>
              <a:rPr lang="pl-PL" dirty="0" smtClean="0"/>
              <a:t> and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houses</a:t>
            </a:r>
            <a:r>
              <a:rPr lang="pl-PL" dirty="0" smtClean="0"/>
              <a:t>.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never</a:t>
            </a:r>
            <a:r>
              <a:rPr lang="pl-PL" dirty="0" smtClean="0"/>
              <a:t> </a:t>
            </a:r>
            <a:r>
              <a:rPr lang="pl-PL" dirty="0" err="1" smtClean="0"/>
              <a:t>celebrate</a:t>
            </a:r>
            <a:r>
              <a:rPr lang="pl-PL" dirty="0" smtClean="0"/>
              <a:t> on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own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2057405" cy="196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071678"/>
            <a:ext cx="2071702" cy="2071702"/>
          </a:xfrm>
          <a:prstGeom prst="roundRect">
            <a:avLst>
              <a:gd name="adj" fmla="val 26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21455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Traditions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Courier New" pitchFamily="49" charset="0"/>
              <a:buChar char="o"/>
            </a:pPr>
            <a:r>
              <a:rPr lang="pl-PL" dirty="0" err="1" smtClean="0"/>
              <a:t>Fireworks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midnight</a:t>
            </a:r>
            <a:endParaRPr lang="pl-PL" dirty="0" smtClean="0"/>
          </a:p>
          <a:p>
            <a:pPr marL="582930" indent="-514350">
              <a:buFont typeface="Courier New" pitchFamily="49" charset="0"/>
              <a:buChar char="o"/>
            </a:pPr>
            <a:endParaRPr lang="pl-PL" dirty="0" smtClean="0"/>
          </a:p>
          <a:p>
            <a:pPr marL="582930" indent="-514350">
              <a:buFont typeface="Courier New" pitchFamily="49" charset="0"/>
              <a:buChar char="o"/>
            </a:pPr>
            <a:r>
              <a:rPr lang="pl-PL" dirty="0" err="1" smtClean="0"/>
              <a:t>Fancy</a:t>
            </a:r>
            <a:r>
              <a:rPr lang="pl-PL" dirty="0" smtClean="0"/>
              <a:t> </a:t>
            </a:r>
            <a:r>
              <a:rPr lang="pl-PL" dirty="0" err="1" smtClean="0"/>
              <a:t>dress</a:t>
            </a:r>
            <a:r>
              <a:rPr lang="pl-PL" dirty="0" smtClean="0"/>
              <a:t> party</a:t>
            </a:r>
          </a:p>
          <a:p>
            <a:pPr marL="582930" indent="-514350">
              <a:buFont typeface="Courier New" pitchFamily="49" charset="0"/>
              <a:buChar char="o"/>
            </a:pPr>
            <a:endParaRPr lang="pl-PL" dirty="0" smtClean="0"/>
          </a:p>
          <a:p>
            <a:pPr marL="582930" indent="-514350">
              <a:buFont typeface="Courier New" pitchFamily="49" charset="0"/>
              <a:buChar char="o"/>
            </a:pPr>
            <a:r>
              <a:rPr lang="pl-PL" dirty="0" smtClean="0"/>
              <a:t>New </a:t>
            </a:r>
            <a:r>
              <a:rPr lang="pl-PL" dirty="0" err="1" smtClean="0"/>
              <a:t>Year’s</a:t>
            </a:r>
            <a:r>
              <a:rPr lang="pl-PL" dirty="0" smtClean="0"/>
              <a:t> </a:t>
            </a:r>
            <a:r>
              <a:rPr lang="pl-PL" dirty="0" err="1" smtClean="0"/>
              <a:t>resolutions</a:t>
            </a:r>
            <a:endParaRPr lang="pl-PL" dirty="0" smtClean="0"/>
          </a:p>
          <a:p>
            <a:pPr marL="582930" indent="-514350">
              <a:buFont typeface="Courier New" pitchFamily="49" charset="0"/>
              <a:buChar char="o"/>
            </a:pPr>
            <a:endParaRPr lang="pl-PL" dirty="0" smtClean="0"/>
          </a:p>
          <a:p>
            <a:pPr marL="582930" indent="-514350">
              <a:buFont typeface="Courier New" pitchFamily="49" charset="0"/>
              <a:buChar char="o"/>
            </a:pPr>
            <a:r>
              <a:rPr lang="pl-PL" dirty="0" err="1" smtClean="0"/>
              <a:t>Concerts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New </a:t>
            </a:r>
            <a:r>
              <a:rPr lang="pl-PL" dirty="0" err="1" smtClean="0"/>
              <a:t>Year’s</a:t>
            </a:r>
            <a:r>
              <a:rPr lang="pl-PL" dirty="0" smtClean="0"/>
              <a:t> </a:t>
            </a:r>
            <a:r>
              <a:rPr lang="pl-PL" dirty="0" err="1" smtClean="0"/>
              <a:t>Eve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world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 2011/2012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dirty="0" err="1" smtClean="0"/>
              <a:t>Fireworks</a:t>
            </a:r>
            <a:r>
              <a:rPr lang="pl-PL" sz="4000" dirty="0" smtClean="0"/>
              <a:t> :                </a:t>
            </a:r>
          </a:p>
          <a:p>
            <a:r>
              <a:rPr lang="pl-PL" sz="3200" dirty="0" smtClean="0">
                <a:hlinkClick r:id="rId3"/>
              </a:rPr>
              <a:t>Sydney</a:t>
            </a:r>
            <a:endParaRPr lang="pl-PL" sz="3200" dirty="0" smtClean="0"/>
          </a:p>
          <a:p>
            <a:r>
              <a:rPr lang="pl-PL" sz="3200" dirty="0" smtClean="0">
                <a:hlinkClick r:id="rId4"/>
              </a:rPr>
              <a:t>New York</a:t>
            </a:r>
            <a:endParaRPr lang="pl-PL" sz="3200" dirty="0" smtClean="0"/>
          </a:p>
          <a:p>
            <a:r>
              <a:rPr lang="pl-PL" sz="3200" dirty="0" smtClean="0">
                <a:hlinkClick r:id="rId5"/>
              </a:rPr>
              <a:t>London</a:t>
            </a:r>
            <a:endParaRPr lang="pl-PL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57246"/>
          <a:stretch>
            <a:fillRect/>
          </a:stretch>
        </p:blipFill>
        <p:spPr bwMode="auto">
          <a:xfrm>
            <a:off x="4714876" y="1643050"/>
            <a:ext cx="2928958" cy="4031903"/>
          </a:xfrm>
          <a:prstGeom prst="flowChartInputOutpu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4143380"/>
            <a:ext cx="35375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131250"/>
          </a:xfrm>
        </p:spPr>
        <p:txBody>
          <a:bodyPr/>
          <a:lstStyle/>
          <a:p>
            <a:pPr algn="ctr"/>
            <a:r>
              <a:rPr lang="pl-PL" sz="10000" dirty="0" smtClean="0"/>
              <a:t>THE END</a:t>
            </a:r>
            <a:endParaRPr lang="pl-PL" sz="10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3600" dirty="0" smtClean="0"/>
          </a:p>
          <a:p>
            <a:pPr>
              <a:buNone/>
            </a:pPr>
            <a:endParaRPr lang="pl-PL" sz="3600" dirty="0" smtClean="0"/>
          </a:p>
          <a:p>
            <a:pPr>
              <a:buNone/>
            </a:pPr>
            <a:endParaRPr lang="pl-PL" sz="3600" dirty="0" smtClean="0"/>
          </a:p>
          <a:p>
            <a:pPr>
              <a:buNone/>
            </a:pPr>
            <a:endParaRPr lang="pl-PL" sz="3600" dirty="0" smtClean="0"/>
          </a:p>
          <a:p>
            <a:pPr>
              <a:buNone/>
            </a:pPr>
            <a:endParaRPr lang="pl-PL" sz="3600" dirty="0" smtClean="0"/>
          </a:p>
          <a:p>
            <a:pPr>
              <a:buNone/>
            </a:pPr>
            <a:endParaRPr lang="pl-PL" sz="3600" dirty="0" smtClean="0"/>
          </a:p>
          <a:p>
            <a:pPr algn="r">
              <a:buNone/>
            </a:pPr>
            <a:r>
              <a:rPr lang="pl-PL" sz="3600" dirty="0" err="1" smtClean="0"/>
              <a:t>Prepared</a:t>
            </a:r>
            <a:r>
              <a:rPr lang="pl-PL" sz="3600" dirty="0" smtClean="0"/>
              <a:t> by : Kacper </a:t>
            </a:r>
            <a:r>
              <a:rPr lang="pl-PL" sz="3600" dirty="0" err="1" smtClean="0"/>
              <a:t>Kopycki</a:t>
            </a:r>
            <a:endParaRPr lang="pl-PL" sz="3600" dirty="0"/>
          </a:p>
        </p:txBody>
      </p:sp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643314"/>
            <a:ext cx="866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28"/>
            <a:ext cx="5643602" cy="376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176</TotalTime>
  <Words>193</Words>
  <Application>Microsoft Office PowerPoint</Application>
  <PresentationFormat>Pokaz na ekranie (4:3)</PresentationFormat>
  <Paragraphs>31</Paragraphs>
  <Slides>6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Metro</vt:lpstr>
      <vt:lpstr>Slajd 1</vt:lpstr>
      <vt:lpstr>Origin of Holiday</vt:lpstr>
      <vt:lpstr>New Year’s Eve in England and the USA </vt:lpstr>
      <vt:lpstr>Traditions </vt:lpstr>
      <vt:lpstr>New Year’s Eve in  the world in year 2011/2012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24</cp:revision>
  <dcterms:created xsi:type="dcterms:W3CDTF">2012-12-16T17:42:48Z</dcterms:created>
  <dcterms:modified xsi:type="dcterms:W3CDTF">2013-01-16T19:55:01Z</dcterms:modified>
</cp:coreProperties>
</file>