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2" r:id="rId4"/>
    <p:sldId id="263" r:id="rId5"/>
    <p:sldId id="258" r:id="rId6"/>
    <p:sldId id="260" r:id="rId7"/>
    <p:sldId id="265" r:id="rId8"/>
    <p:sldId id="267" r:id="rId9"/>
    <p:sldId id="266" r:id="rId10"/>
    <p:sldId id="264" r:id="rId11"/>
    <p:sldId id="269" r:id="rId12"/>
    <p:sldId id="270" r:id="rId13"/>
    <p:sldId id="271" r:id="rId14"/>
    <p:sldId id="268" r:id="rId15"/>
    <p:sldId id="261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656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833" autoAdjust="0"/>
  </p:normalViewPr>
  <p:slideViewPr>
    <p:cSldViewPr>
      <p:cViewPr varScale="1">
        <p:scale>
          <a:sx n="106" d="100"/>
          <a:sy n="106" d="100"/>
        </p:scale>
        <p:origin x="-1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D9C0B-0341-49E8-8D1E-6998C2B226EB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E5C2C-3F1F-4C1E-81FA-34E3315276A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pl.wikipedia.org/wiki/Ko%C5%9Bci%C3%B3%C5%82_(teologia)" TargetMode="External"/><Relationship Id="rId3" Type="http://schemas.openxmlformats.org/officeDocument/2006/relationships/hyperlink" Target="http://pl.wikipedia.org/wiki/%C5%9Awi%C4%99to" TargetMode="External"/><Relationship Id="rId7" Type="http://schemas.openxmlformats.org/officeDocument/2006/relationships/hyperlink" Target="http://pl.wikipedia.org/wiki/Wielkanoc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l.wikipedia.org/wiki/Jezus_Chrystus" TargetMode="External"/><Relationship Id="rId5" Type="http://schemas.openxmlformats.org/officeDocument/2006/relationships/hyperlink" Target="http://pl.wikipedia.org/wiki/Zmartwychwstanie" TargetMode="External"/><Relationship Id="rId4" Type="http://schemas.openxmlformats.org/officeDocument/2006/relationships/hyperlink" Target="http://pl.wikipedia.org/wiki/Chrze%C5%9Bcija%C5%84stwo" TargetMode="External"/><Relationship Id="rId9" Type="http://schemas.openxmlformats.org/officeDocument/2006/relationships/hyperlink" Target="http://pl.wikipedia.org/wiki/Nicejskie_wyznanie_wiar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najstarsze i najważniejsze 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Święto"/>
              </a:rPr>
              <a:t>święto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Chrześcijaństwo"/>
              </a:rPr>
              <a:t>chrześcijańskie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upamiętniające 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Zmartwychwstanie"/>
              </a:rPr>
              <a:t>zmartwychwstanie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Jezus Chrystus"/>
              </a:rPr>
              <a:t>Jezusa Chrystusa</a:t>
            </a:r>
            <a:r>
              <a:rPr lang="pl-PL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[2]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obchodzone przez </a:t>
            </a:r>
            <a:r>
              <a:rPr lang="pl-PL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Kościół (teologia)"/>
              </a:rPr>
              <a:t>Kościoły</a:t>
            </a: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chrześcijańskie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wyznające 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Nicejskie wyznanie wiary"/>
              </a:rPr>
              <a:t>Nicejskie Credo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(325 r.).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5C2C-3F1F-4C1E-81FA-34E3315276A4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8ED5-96C1-4561-94B1-37646D539F82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9187-444F-4352-B0BC-F1661C246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8ED5-96C1-4561-94B1-37646D539F82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9187-444F-4352-B0BC-F1661C246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8ED5-96C1-4561-94B1-37646D539F82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9187-444F-4352-B0BC-F1661C246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8ED5-96C1-4561-94B1-37646D539F82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9187-444F-4352-B0BC-F1661C246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8ED5-96C1-4561-94B1-37646D539F82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9187-444F-4352-B0BC-F1661C246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8ED5-96C1-4561-94B1-37646D539F82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9187-444F-4352-B0BC-F1661C246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8ED5-96C1-4561-94B1-37646D539F82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9187-444F-4352-B0BC-F1661C246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8ED5-96C1-4561-94B1-37646D539F82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9187-444F-4352-B0BC-F1661C246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8ED5-96C1-4561-94B1-37646D539F82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9187-444F-4352-B0BC-F1661C246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8ED5-96C1-4561-94B1-37646D539F82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9187-444F-4352-B0BC-F1661C246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8ED5-96C1-4561-94B1-37646D539F82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9187-444F-4352-B0BC-F1661C246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5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8ED5-96C1-4561-94B1-37646D539F82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D9187-444F-4352-B0BC-F1661C246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071802" y="1285860"/>
            <a:ext cx="342902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8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Easter</a:t>
            </a:r>
            <a:endParaRPr lang="pl-PL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C:\Users\User\Downloads\MP900439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143248"/>
            <a:ext cx="2214562" cy="3321843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4099" name="Picture 3" descr="C:\Users\User\Downloads\MP9004227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143248"/>
            <a:ext cx="2428868" cy="3164896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91680" y="1196752"/>
            <a:ext cx="61744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CC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askerville Old Face" pitchFamily="18" charset="0"/>
              </a:rPr>
              <a:t>As spring comes to the world</a:t>
            </a:r>
            <a:r>
              <a:rPr lang="en-US" sz="4400" dirty="0" smtClean="0">
                <a:solidFill>
                  <a:srgbClr val="00CC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askerville Old Face" pitchFamily="18" charset="0"/>
              </a:rPr>
              <a:t>,</a:t>
            </a:r>
            <a:r>
              <a:rPr lang="pl-PL" sz="4400" dirty="0" smtClean="0">
                <a:solidFill>
                  <a:srgbClr val="00CC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askerville Old Face" pitchFamily="18" charset="0"/>
              </a:rPr>
              <a:t> </a:t>
            </a:r>
            <a:r>
              <a:rPr lang="en-US" sz="4400" dirty="0" smtClean="0">
                <a:solidFill>
                  <a:srgbClr val="00CC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askerville Old Face" pitchFamily="18" charset="0"/>
              </a:rPr>
              <a:t>bringing </a:t>
            </a:r>
            <a:r>
              <a:rPr lang="en-US" sz="4400" dirty="0">
                <a:solidFill>
                  <a:srgbClr val="00CC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askerville Old Face" pitchFamily="18" charset="0"/>
              </a:rPr>
              <a:t>sunshine and gladness</a:t>
            </a:r>
            <a:r>
              <a:rPr lang="en-US" sz="4400" dirty="0" smtClean="0">
                <a:solidFill>
                  <a:srgbClr val="00CC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askerville Old Face" pitchFamily="18" charset="0"/>
              </a:rPr>
              <a:t>......</a:t>
            </a:r>
            <a:endParaRPr lang="pl-PL" sz="4400" dirty="0">
              <a:solidFill>
                <a:srgbClr val="00CC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Baskerville Old Face" pitchFamily="18" charset="0"/>
            </a:endParaRPr>
          </a:p>
          <a:p>
            <a:pPr algn="ctr"/>
            <a:r>
              <a:rPr lang="en-US" sz="4400" dirty="0" smtClean="0">
                <a:solidFill>
                  <a:srgbClr val="00CC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askerville Old Face" pitchFamily="18" charset="0"/>
              </a:rPr>
              <a:t>this </a:t>
            </a:r>
            <a:r>
              <a:rPr lang="en-US" sz="4400" dirty="0">
                <a:solidFill>
                  <a:srgbClr val="00CC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askerville Old Face" pitchFamily="18" charset="0"/>
              </a:rPr>
              <a:t>comes to </a:t>
            </a:r>
            <a:r>
              <a:rPr lang="en-US" sz="4400" dirty="0" smtClean="0">
                <a:solidFill>
                  <a:srgbClr val="00CC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askerville Old Face" pitchFamily="18" charset="0"/>
              </a:rPr>
              <a:t>you</a:t>
            </a:r>
            <a:r>
              <a:rPr lang="pl-PL" sz="4400" dirty="0" smtClean="0">
                <a:solidFill>
                  <a:srgbClr val="00CC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askerville Old Face" pitchFamily="18" charset="0"/>
              </a:rPr>
              <a:t> </a:t>
            </a:r>
            <a:r>
              <a:rPr lang="en-US" sz="4400" dirty="0" smtClean="0">
                <a:solidFill>
                  <a:srgbClr val="00CC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askerville Old Face" pitchFamily="18" charset="0"/>
              </a:rPr>
              <a:t>bringing </a:t>
            </a:r>
            <a:r>
              <a:rPr lang="en-US" sz="4400" dirty="0">
                <a:solidFill>
                  <a:srgbClr val="00CC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askerville Old Face" pitchFamily="18" charset="0"/>
              </a:rPr>
              <a:t>wishes for joy</a:t>
            </a:r>
            <a:r>
              <a:rPr lang="en-US" sz="4400" dirty="0" smtClean="0">
                <a:solidFill>
                  <a:srgbClr val="00CC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askerville Old Face" pitchFamily="18" charset="0"/>
              </a:rPr>
              <a:t>.</a:t>
            </a:r>
            <a:endParaRPr lang="pl-PL" sz="4400" dirty="0" smtClean="0">
              <a:solidFill>
                <a:srgbClr val="00CC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Baskerville Old Face" pitchFamily="18" charset="0"/>
            </a:endParaRPr>
          </a:p>
          <a:p>
            <a:pPr algn="ctr"/>
            <a:r>
              <a:rPr lang="en-US" sz="4400" i="1" dirty="0" smtClean="0">
                <a:solidFill>
                  <a:srgbClr val="00CC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askerville Old Face" pitchFamily="18" charset="0"/>
              </a:rPr>
              <a:t>Happy </a:t>
            </a:r>
            <a:r>
              <a:rPr lang="en-US" sz="4400" i="1" dirty="0">
                <a:solidFill>
                  <a:srgbClr val="00CC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askerville Old Face" pitchFamily="18" charset="0"/>
              </a:rPr>
              <a:t>Easter</a:t>
            </a:r>
            <a:endParaRPr lang="pl-PL" sz="4400" i="1" dirty="0">
              <a:solidFill>
                <a:srgbClr val="00CC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Baskerville Old Face" pitchFamily="18" charset="0"/>
            </a:endParaRPr>
          </a:p>
        </p:txBody>
      </p:sp>
      <p:pic>
        <p:nvPicPr>
          <p:cNvPr id="2051" name="Picture 3" descr="C:\Documents and Settings\JULIA DYBA\Ustawienia lokalne\Temporary Internet Files\Content.IE5\4TAV01UZ\MC9003550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5286388"/>
            <a:ext cx="3652114" cy="867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JULIA DYBA\Ustawienia lokalne\Temporary Internet Files\Content.IE5\KXYJSPMV\MC90039843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631" y="154336"/>
            <a:ext cx="4717390" cy="1042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960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0907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 smtClean="0">
                <a:solidFill>
                  <a:srgbClr val="00B0F0"/>
                </a:solidFill>
              </a:rPr>
              <a:t>Hiding</a:t>
            </a:r>
            <a:r>
              <a:rPr lang="pl-PL" b="1" dirty="0" smtClean="0">
                <a:solidFill>
                  <a:srgbClr val="00B0F0"/>
                </a:solidFill>
              </a:rPr>
              <a:t> </a:t>
            </a:r>
            <a:r>
              <a:rPr lang="pl-PL" b="1" dirty="0" err="1" smtClean="0">
                <a:solidFill>
                  <a:srgbClr val="00B0F0"/>
                </a:solidFill>
              </a:rPr>
              <a:t>Easter</a:t>
            </a:r>
            <a:r>
              <a:rPr lang="pl-PL" b="1" dirty="0" smtClean="0">
                <a:solidFill>
                  <a:srgbClr val="00B0F0"/>
                </a:solidFill>
              </a:rPr>
              <a:t> </a:t>
            </a:r>
            <a:r>
              <a:rPr lang="pl-PL" b="1" dirty="0" err="1" smtClean="0">
                <a:solidFill>
                  <a:srgbClr val="00B0F0"/>
                </a:solidFill>
              </a:rPr>
              <a:t>Eggs</a:t>
            </a:r>
            <a:r>
              <a:rPr lang="pl-PL" dirty="0" smtClean="0">
                <a:solidFill>
                  <a:srgbClr val="00B0F0"/>
                </a:solidFill>
              </a:rPr>
              <a:t/>
            </a:r>
            <a:br>
              <a:rPr lang="pl-PL" dirty="0" smtClean="0">
                <a:solidFill>
                  <a:srgbClr val="00B0F0"/>
                </a:solidFill>
              </a:rPr>
            </a:b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Hello there! This time I'll suggest the places to hide Easter Eggs. I wrote here the simplest places to hide Easter Eggs because there is an infinity of places to hide them.</a:t>
            </a:r>
          </a:p>
          <a:p>
            <a:r>
              <a:rPr lang="en-US" sz="3600" b="1" i="1" u="sng" dirty="0" smtClean="0"/>
              <a:t>Inside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Behi</a:t>
            </a:r>
            <a:r>
              <a:rPr lang="pl-PL" b="1" dirty="0" smtClean="0"/>
              <a:t>n</a:t>
            </a:r>
            <a:r>
              <a:rPr lang="en-US" b="1" dirty="0" smtClean="0"/>
              <a:t>de </a:t>
            </a:r>
            <a:r>
              <a:rPr lang="en-US" b="1" dirty="0" smtClean="0"/>
              <a:t>a small object (like a flowerpot, some decorations, etc.)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Under the bed/pillow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 the toilet paper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 the „sock” of the telephone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On the shelf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pl-PL" b="1" dirty="0" smtClean="0"/>
              <a:t> </a:t>
            </a:r>
            <a:r>
              <a:rPr lang="en-US" b="1" dirty="0" smtClean="0"/>
              <a:t>Between bookshelves/chests of drawers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pl-PL" b="1" dirty="0" smtClean="0"/>
              <a:t> </a:t>
            </a:r>
            <a:r>
              <a:rPr lang="en-US" b="1" dirty="0" smtClean="0"/>
              <a:t>In the mug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u="sng" dirty="0" smtClean="0"/>
              <a:t/>
            </a:r>
            <a:br>
              <a:rPr lang="pl-PL" b="1" i="1" u="sng" dirty="0" smtClean="0"/>
            </a:br>
            <a:r>
              <a:rPr lang="pl-PL" b="1" i="1" u="sng" dirty="0" smtClean="0"/>
              <a:t/>
            </a:r>
            <a:br>
              <a:rPr lang="pl-PL" b="1" i="1" u="sng" dirty="0" smtClean="0"/>
            </a:br>
            <a:r>
              <a:rPr lang="pl-PL" b="1" i="1" u="sng" dirty="0" smtClean="0"/>
              <a:t/>
            </a:r>
            <a:br>
              <a:rPr lang="pl-PL" b="1" i="1" u="sng" dirty="0" smtClean="0"/>
            </a:br>
            <a:r>
              <a:rPr lang="pl-PL" b="1" i="1" u="sng" dirty="0" err="1" smtClean="0">
                <a:solidFill>
                  <a:srgbClr val="00B0F0"/>
                </a:solidFill>
              </a:rPr>
              <a:t>Outside</a:t>
            </a:r>
            <a:r>
              <a:rPr lang="pl-PL" dirty="0" smtClean="0">
                <a:solidFill>
                  <a:srgbClr val="00B0F0"/>
                </a:solidFill>
              </a:rPr>
              <a:t/>
            </a:r>
            <a:br>
              <a:rPr lang="pl-PL" dirty="0" smtClean="0">
                <a:solidFill>
                  <a:srgbClr val="00B0F0"/>
                </a:solidFill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 the hollow of the tree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Dug under the ground (mark this place)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Hidden in the tall grass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 the bucket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Behind the plants (like tomatoes)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Under the twigs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Behind the flowers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8051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5286380" y="4286256"/>
            <a:ext cx="21431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5214942" y="4071942"/>
            <a:ext cx="285752" cy="70788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rgbClr val="D80656"/>
                </a:solidFill>
                <a:latin typeface="Comic Sans MS" pitchFamily="66" charset="0"/>
              </a:rPr>
              <a:t>t</a:t>
            </a:r>
            <a:endParaRPr lang="pl-PL" sz="4000" dirty="0">
              <a:solidFill>
                <a:srgbClr val="D8065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End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Prepared</a:t>
            </a:r>
            <a:r>
              <a:rPr lang="pl-PL" dirty="0" smtClean="0"/>
              <a:t> by :</a:t>
            </a:r>
            <a:r>
              <a:rPr lang="pl-PL" dirty="0" smtClean="0">
                <a:latin typeface="Arabic Typesetting" pitchFamily="66" charset="-78"/>
                <a:cs typeface="Arabic Typesetting" pitchFamily="66" charset="-78"/>
              </a:rPr>
              <a:t>Kacper </a:t>
            </a:r>
            <a:r>
              <a:rPr lang="pl-PL" dirty="0" err="1" smtClean="0">
                <a:latin typeface="Arabic Typesetting" pitchFamily="66" charset="-78"/>
                <a:cs typeface="Arabic Typesetting" pitchFamily="66" charset="-78"/>
              </a:rPr>
              <a:t>Kopycki</a:t>
            </a:r>
            <a:r>
              <a:rPr lang="pl-PL" dirty="0" smtClean="0">
                <a:latin typeface="Arabic Typesetting" pitchFamily="66" charset="-78"/>
                <a:cs typeface="Arabic Typesetting" pitchFamily="66" charset="-78"/>
              </a:rPr>
              <a:t> , Julka Dyba , Adrian </a:t>
            </a:r>
            <a:r>
              <a:rPr lang="pl-PL" dirty="0" err="1" smtClean="0">
                <a:latin typeface="Arabic Typesetting" pitchFamily="66" charset="-78"/>
                <a:cs typeface="Arabic Typesetting" pitchFamily="66" charset="-78"/>
              </a:rPr>
              <a:t>Kunikowski</a:t>
            </a:r>
            <a:r>
              <a:rPr lang="pl-PL" dirty="0" smtClean="0">
                <a:latin typeface="Arabic Typesetting" pitchFamily="66" charset="-78"/>
                <a:cs typeface="Arabic Typesetting" pitchFamily="66" charset="-78"/>
              </a:rPr>
              <a:t> , Agnieszka </a:t>
            </a:r>
            <a:r>
              <a:rPr lang="pl-PL" dirty="0" err="1" smtClean="0">
                <a:latin typeface="Arabic Typesetting" pitchFamily="66" charset="-78"/>
                <a:cs typeface="Arabic Typesetting" pitchFamily="66" charset="-78"/>
              </a:rPr>
              <a:t>Witasik</a:t>
            </a:r>
            <a:r>
              <a:rPr lang="pl-PL" dirty="0" smtClean="0">
                <a:latin typeface="Arabic Typesetting" pitchFamily="66" charset="-78"/>
                <a:cs typeface="Arabic Typesetting" pitchFamily="66" charset="-78"/>
              </a:rPr>
              <a:t> , Agata Urbańczyk.</a:t>
            </a:r>
            <a:endParaRPr lang="en-GB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Easter-what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Easter-it</a:t>
            </a:r>
            <a:r>
              <a:rPr lang="pl-PL" dirty="0" smtClean="0"/>
              <a:t> </a:t>
            </a:r>
            <a:r>
              <a:rPr lang="en-GB" dirty="0" smtClean="0"/>
              <a:t>is</a:t>
            </a:r>
            <a:r>
              <a:rPr lang="pl-PL" dirty="0" smtClean="0"/>
              <a:t> </a:t>
            </a:r>
            <a:r>
              <a:rPr lang="en-GB" dirty="0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oldest</a:t>
            </a:r>
            <a:r>
              <a:rPr lang="pl-PL" dirty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the</a:t>
            </a:r>
            <a:r>
              <a:rPr lang="pl-PL" dirty="0" smtClean="0"/>
              <a:t> most </a:t>
            </a:r>
            <a:r>
              <a:rPr lang="pl-PL" dirty="0" err="1" smtClean="0"/>
              <a:t>important</a:t>
            </a:r>
            <a:r>
              <a:rPr lang="pl-PL" dirty="0"/>
              <a:t> </a:t>
            </a:r>
            <a:r>
              <a:rPr lang="en-GB" dirty="0"/>
              <a:t>church </a:t>
            </a:r>
            <a:r>
              <a:rPr lang="en-GB" dirty="0" smtClean="0"/>
              <a:t>holiday</a:t>
            </a:r>
            <a:r>
              <a:rPr lang="pl-PL" dirty="0" smtClean="0"/>
              <a:t>.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holiday</a:t>
            </a:r>
            <a:r>
              <a:rPr lang="pl-PL" dirty="0" smtClean="0"/>
              <a:t> </a:t>
            </a:r>
            <a:r>
              <a:rPr lang="en-GB" dirty="0" smtClean="0"/>
              <a:t>commemorate</a:t>
            </a:r>
            <a:r>
              <a:rPr lang="pl-PL" dirty="0" smtClean="0"/>
              <a:t>s </a:t>
            </a:r>
            <a:r>
              <a:rPr lang="en-US" dirty="0" smtClean="0"/>
              <a:t> </a:t>
            </a:r>
            <a:r>
              <a:rPr lang="en-US" dirty="0" err="1" smtClean="0"/>
              <a:t>ris</a:t>
            </a:r>
            <a:r>
              <a:rPr lang="pl-PL" dirty="0" err="1" smtClean="0"/>
              <a:t>ing</a:t>
            </a:r>
            <a:r>
              <a:rPr lang="en-US" dirty="0" smtClean="0"/>
              <a:t> </a:t>
            </a:r>
            <a:r>
              <a:rPr lang="en-US" dirty="0"/>
              <a:t>from the </a:t>
            </a:r>
            <a:r>
              <a:rPr lang="en-US" dirty="0" smtClean="0"/>
              <a:t>dead</a:t>
            </a:r>
            <a:r>
              <a:rPr lang="pl-PL" dirty="0" smtClean="0"/>
              <a:t> of </a:t>
            </a:r>
            <a:r>
              <a:rPr lang="en-GB" dirty="0" smtClean="0"/>
              <a:t>Jesus</a:t>
            </a:r>
            <a:r>
              <a:rPr lang="pl-PL" dirty="0" smtClean="0"/>
              <a:t>. D</a:t>
            </a:r>
            <a:r>
              <a:rPr lang="en-GB" dirty="0" err="1" smtClean="0"/>
              <a:t>uring</a:t>
            </a:r>
            <a:r>
              <a:rPr lang="pl-PL" dirty="0" smtClean="0"/>
              <a:t> </a:t>
            </a:r>
            <a:r>
              <a:rPr lang="pl-PL" dirty="0" err="1" smtClean="0"/>
              <a:t>Easter</a:t>
            </a:r>
            <a:r>
              <a:rPr lang="pl-PL" dirty="0" smtClean="0"/>
              <a:t> </a:t>
            </a:r>
            <a:r>
              <a:rPr lang="pl-PL" dirty="0" err="1" smtClean="0"/>
              <a:t>people</a:t>
            </a:r>
            <a:r>
              <a:rPr lang="pl-PL" dirty="0" smtClean="0"/>
              <a:t> </a:t>
            </a:r>
            <a:r>
              <a:rPr lang="en-GB" dirty="0" smtClean="0"/>
              <a:t>bless</a:t>
            </a:r>
            <a:r>
              <a:rPr lang="pl-PL" dirty="0" smtClean="0"/>
              <a:t> </a:t>
            </a:r>
            <a:r>
              <a:rPr lang="pl-PL" dirty="0" err="1" smtClean="0"/>
              <a:t>Easter</a:t>
            </a:r>
            <a:r>
              <a:rPr lang="pl-PL" dirty="0" smtClean="0"/>
              <a:t> </a:t>
            </a:r>
            <a:r>
              <a:rPr lang="pl-PL" dirty="0" err="1" smtClean="0"/>
              <a:t>baskets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oliniowy 7"/>
          <p:cNvCxnSpPr/>
          <p:nvPr/>
        </p:nvCxnSpPr>
        <p:spPr>
          <a:xfrm flipH="1">
            <a:off x="1763688" y="2605551"/>
            <a:ext cx="1512168" cy="1870350"/>
          </a:xfrm>
          <a:prstGeom prst="line">
            <a:avLst/>
          </a:prstGeom>
          <a:ln w="28575">
            <a:solidFill>
              <a:srgbClr val="FFCC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>
            <a:off x="4500685" y="2614588"/>
            <a:ext cx="0" cy="1911197"/>
          </a:xfrm>
          <a:prstGeom prst="line">
            <a:avLst/>
          </a:prstGeom>
          <a:ln w="28575">
            <a:solidFill>
              <a:srgbClr val="FFCC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oliniowy 11"/>
          <p:cNvCxnSpPr/>
          <p:nvPr/>
        </p:nvCxnSpPr>
        <p:spPr>
          <a:xfrm>
            <a:off x="5924467" y="2631677"/>
            <a:ext cx="1393020" cy="2016430"/>
          </a:xfrm>
          <a:prstGeom prst="line">
            <a:avLst/>
          </a:prstGeom>
          <a:ln w="28575">
            <a:solidFill>
              <a:srgbClr val="FFCC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874630" y="5167150"/>
            <a:ext cx="2155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FRIDAY</a:t>
            </a:r>
            <a:endParaRPr lang="pl-PL" sz="3200" b="1" i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3759496" y="5167150"/>
            <a:ext cx="25726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SATURDAY</a:t>
            </a:r>
            <a:endParaRPr lang="pl-PL" sz="3200" b="1" i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6620977" y="5157192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SUNDAY</a:t>
            </a:r>
            <a:endParaRPr lang="pl-PL" sz="3200" b="1" i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2669222" y="960209"/>
            <a:ext cx="36629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88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Easter</a:t>
            </a:r>
            <a:endParaRPr lang="pl-PL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5" name="Picture 3" descr="C:\Documents and Settings\JULIA DYBA\Ustawienia lokalne\Temporary Internet Files\Content.IE5\98RD6SPI\MC9004283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544" y="620688"/>
            <a:ext cx="17653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7270" y="911151"/>
            <a:ext cx="1420762" cy="1757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97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41277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E</a:t>
            </a:r>
            <a:r>
              <a:rPr lang="pl-PL" sz="36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 </a:t>
            </a:r>
            <a:r>
              <a:rPr lang="en-US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 </a:t>
            </a: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is for Easter, coming soon</a:t>
            </a:r>
            <a:r>
              <a:rPr lang="en-US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,</a:t>
            </a:r>
            <a:endParaRPr lang="pl-PL" sz="36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  <a:p>
            <a:pPr algn="ctr"/>
            <a:r>
              <a:rPr lang="en-US" sz="36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A</a:t>
            </a:r>
            <a:r>
              <a:rPr lang="en-US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 </a:t>
            </a:r>
            <a:r>
              <a:rPr lang="pl-PL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 </a:t>
            </a:r>
            <a:r>
              <a:rPr lang="en-US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is </a:t>
            </a: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for angels near the tomb</a:t>
            </a:r>
            <a:r>
              <a:rPr lang="en-US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,</a:t>
            </a:r>
            <a:endParaRPr lang="pl-PL" sz="36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  <a:p>
            <a:pPr algn="ctr"/>
            <a:r>
              <a:rPr lang="en-US" sz="36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S</a:t>
            </a:r>
            <a:r>
              <a:rPr lang="en-US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 </a:t>
            </a:r>
            <a:r>
              <a:rPr lang="pl-PL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 </a:t>
            </a:r>
            <a:r>
              <a:rPr lang="en-US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is </a:t>
            </a: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for stone which was rolled away</a:t>
            </a:r>
            <a:r>
              <a:rPr lang="en-US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,</a:t>
            </a:r>
            <a:endParaRPr lang="pl-PL" sz="36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  <a:p>
            <a:pPr algn="ctr"/>
            <a:r>
              <a:rPr lang="en-US" sz="36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T</a:t>
            </a:r>
            <a:r>
              <a:rPr lang="en-US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 </a:t>
            </a:r>
            <a:r>
              <a:rPr lang="pl-PL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 </a:t>
            </a:r>
            <a:r>
              <a:rPr lang="en-US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is </a:t>
            </a: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for tomb found empty that day</a:t>
            </a:r>
            <a:r>
              <a:rPr lang="en-US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,</a:t>
            </a:r>
            <a:endParaRPr lang="pl-PL" sz="36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  <a:p>
            <a:pPr algn="ctr"/>
            <a:r>
              <a:rPr lang="en-US" sz="36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E</a:t>
            </a:r>
            <a:r>
              <a:rPr lang="en-US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 </a:t>
            </a:r>
            <a:r>
              <a:rPr lang="pl-PL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 </a:t>
            </a:r>
            <a:r>
              <a:rPr lang="en-US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is </a:t>
            </a: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for early morning, the women are glad</a:t>
            </a:r>
            <a:r>
              <a:rPr lang="en-US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,</a:t>
            </a:r>
            <a:endParaRPr lang="pl-PL" sz="36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  <a:p>
            <a:pPr algn="ctr"/>
            <a:r>
              <a:rPr lang="en-US" sz="36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R</a:t>
            </a:r>
            <a:r>
              <a:rPr lang="pl-PL" sz="36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 </a:t>
            </a:r>
            <a:r>
              <a:rPr lang="en-US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 </a:t>
            </a: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is for the Risen Lord, no need to be sad.</a:t>
            </a:r>
            <a:endParaRPr lang="pl-PL" sz="36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</p:txBody>
      </p:sp>
      <p:pic>
        <p:nvPicPr>
          <p:cNvPr id="1026" name="Picture 2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49"/>
            <a:ext cx="1512168" cy="1386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JULIA DYBA\Ustawienia lokalne\Temporary Internet Files\Content.IE5\SLOHYE4I\MC90033607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1479" y="4979880"/>
            <a:ext cx="1795604" cy="1714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JULIA DYBA\Ustawienia lokalne\Temporary Internet Files\Content.IE5\PGZ26ZCE\MC90029068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220"/>
            <a:ext cx="2218099" cy="11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JULIA DYBA\Ustawienia lokalne\Temporary Internet Files\Content.IE5\SZNTXS76\MC90034652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5184"/>
            <a:ext cx="1833372" cy="162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913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Easter</a:t>
            </a:r>
            <a:r>
              <a:rPr lang="pl-PL" dirty="0" smtClean="0"/>
              <a:t> </a:t>
            </a:r>
            <a:r>
              <a:rPr lang="pl-PL" dirty="0" err="1" smtClean="0"/>
              <a:t>traditions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Painting</a:t>
            </a:r>
            <a:r>
              <a:rPr lang="pl-PL" dirty="0" smtClean="0"/>
              <a:t> </a:t>
            </a:r>
            <a:r>
              <a:rPr lang="pl-PL" dirty="0" err="1" smtClean="0"/>
              <a:t>eggs</a:t>
            </a:r>
            <a:endParaRPr lang="pl-PL" dirty="0" smtClean="0"/>
          </a:p>
          <a:p>
            <a:r>
              <a:rPr lang="pl-PL" dirty="0" smtClean="0"/>
              <a:t>B</a:t>
            </a:r>
            <a:r>
              <a:rPr lang="en-GB" dirty="0" smtClean="0"/>
              <a:t>less</a:t>
            </a:r>
            <a:r>
              <a:rPr lang="pl-PL" dirty="0" err="1" smtClean="0"/>
              <a:t>ing</a:t>
            </a:r>
            <a:r>
              <a:rPr lang="pl-PL" dirty="0" smtClean="0"/>
              <a:t> </a:t>
            </a:r>
            <a:r>
              <a:rPr lang="pl-PL" dirty="0" err="1" smtClean="0"/>
              <a:t>Easter</a:t>
            </a:r>
            <a:r>
              <a:rPr lang="pl-PL" dirty="0" smtClean="0"/>
              <a:t> </a:t>
            </a:r>
            <a:r>
              <a:rPr lang="pl-PL" dirty="0" err="1" smtClean="0"/>
              <a:t>baskets</a:t>
            </a:r>
            <a:endParaRPr lang="pl-PL" dirty="0" smtClean="0"/>
          </a:p>
          <a:p>
            <a:r>
              <a:rPr lang="pl-PL" dirty="0" err="1" smtClean="0"/>
              <a:t>Egg</a:t>
            </a:r>
            <a:r>
              <a:rPr lang="pl-PL" dirty="0" smtClean="0"/>
              <a:t> </a:t>
            </a:r>
            <a:r>
              <a:rPr lang="pl-PL" dirty="0" err="1" smtClean="0"/>
              <a:t>hunting</a:t>
            </a:r>
            <a:endParaRPr lang="pl-PL" dirty="0" smtClean="0"/>
          </a:p>
          <a:p>
            <a:r>
              <a:rPr lang="pl-PL" dirty="0" smtClean="0"/>
              <a:t>A </a:t>
            </a:r>
            <a:r>
              <a:rPr lang="en-GB" dirty="0" smtClean="0"/>
              <a:t>holiday cleaning</a:t>
            </a:r>
            <a:endParaRPr lang="pl-PL" dirty="0" smtClean="0"/>
          </a:p>
          <a:p>
            <a:r>
              <a:rPr lang="en-GB" dirty="0"/>
              <a:t>Easter </a:t>
            </a:r>
            <a:r>
              <a:rPr lang="en-GB" dirty="0" smtClean="0"/>
              <a:t>Monday</a:t>
            </a:r>
            <a:endParaRPr lang="pl-PL" dirty="0" smtClean="0"/>
          </a:p>
          <a:p>
            <a:r>
              <a:rPr lang="pl-PL" dirty="0" err="1" smtClean="0"/>
              <a:t>Good</a:t>
            </a:r>
            <a:r>
              <a:rPr lang="pl-PL" dirty="0" smtClean="0"/>
              <a:t> </a:t>
            </a:r>
            <a:r>
              <a:rPr lang="pl-PL" dirty="0" err="1" smtClean="0"/>
              <a:t>Friday</a:t>
            </a:r>
            <a:endParaRPr lang="pl-PL" dirty="0" smtClean="0"/>
          </a:p>
          <a:p>
            <a:r>
              <a:rPr lang="pl-PL" dirty="0" smtClean="0"/>
              <a:t>Great </a:t>
            </a:r>
            <a:r>
              <a:rPr lang="pl-PL" dirty="0" err="1" smtClean="0"/>
              <a:t>Saturday</a:t>
            </a:r>
            <a:endParaRPr lang="pl-PL" dirty="0" smtClean="0"/>
          </a:p>
          <a:p>
            <a:r>
              <a:rPr lang="pl-PL" dirty="0" err="1" smtClean="0"/>
              <a:t>Easter</a:t>
            </a:r>
            <a:r>
              <a:rPr lang="pl-PL" dirty="0" smtClean="0"/>
              <a:t> </a:t>
            </a:r>
            <a:r>
              <a:rPr lang="pl-PL" dirty="0" err="1" smtClean="0"/>
              <a:t>Sunday</a:t>
            </a:r>
            <a:endParaRPr lang="pl-PL" dirty="0" smtClean="0"/>
          </a:p>
          <a:p>
            <a:r>
              <a:rPr lang="pl-PL" dirty="0" err="1" smtClean="0"/>
              <a:t>Egg</a:t>
            </a:r>
            <a:r>
              <a:rPr lang="pl-PL" dirty="0" smtClean="0"/>
              <a:t> rolling</a:t>
            </a:r>
          </a:p>
          <a:p>
            <a:endParaRPr lang="pl-PL" dirty="0" smtClean="0"/>
          </a:p>
          <a:p>
            <a:endParaRPr lang="en-GB" dirty="0"/>
          </a:p>
        </p:txBody>
      </p:sp>
      <p:pic>
        <p:nvPicPr>
          <p:cNvPr id="3074" name="Picture 2" descr="C:\Users\User\AppData\Local\Temp\MM91000112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3071810"/>
            <a:ext cx="1071570" cy="167164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075" name="Picture 3" descr="C:\Users\User\AppData\Local\Temp\MM90017249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571612"/>
            <a:ext cx="1857388" cy="126037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076" name="Picture 4" descr="C:\Users\User\AppData\Local\Temp\MM90033634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643182"/>
            <a:ext cx="600075" cy="857250"/>
          </a:xfrm>
          <a:prstGeom prst="rect">
            <a:avLst/>
          </a:prstGeom>
          <a:noFill/>
        </p:spPr>
      </p:pic>
      <p:pic>
        <p:nvPicPr>
          <p:cNvPr id="3077" name="Picture 5" descr="C:\Users\User\Downloads\MC900412690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2880" y="1357298"/>
            <a:ext cx="2705202" cy="268844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078" name="Picture 6" descr="C:\Users\User\Downloads\MC900412694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2857496"/>
            <a:ext cx="1071570" cy="161601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079" name="Picture 7" descr="C:\Users\User\Downloads\MC9004447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4114084"/>
            <a:ext cx="1928826" cy="249776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080" name="Picture 8" descr="C:\Users\User\Downloads\MP90044847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714884"/>
            <a:ext cx="2786082" cy="185738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Easter</a:t>
            </a:r>
            <a:r>
              <a:rPr lang="pl-PL" dirty="0" smtClean="0"/>
              <a:t> </a:t>
            </a:r>
            <a:r>
              <a:rPr lang="pl-PL" dirty="0" err="1" smtClean="0"/>
              <a:t>symbols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sz="9600" dirty="0" err="1" smtClean="0"/>
              <a:t>Easter-egg</a:t>
            </a:r>
            <a:r>
              <a:rPr lang="pl-PL" sz="9600" dirty="0" err="1"/>
              <a:t>s</a:t>
            </a:r>
            <a:r>
              <a:rPr lang="pl-PL" sz="9600" dirty="0" smtClean="0"/>
              <a:t>                                 </a:t>
            </a:r>
            <a:r>
              <a:rPr lang="pl-PL" sz="9600" dirty="0" err="1" smtClean="0"/>
              <a:t>Chocolate</a:t>
            </a:r>
            <a:r>
              <a:rPr lang="pl-PL" sz="9600" dirty="0" smtClean="0"/>
              <a:t> </a:t>
            </a:r>
            <a:r>
              <a:rPr lang="pl-PL" sz="9600" dirty="0" err="1" smtClean="0"/>
              <a:t>Bunny</a:t>
            </a:r>
            <a:endParaRPr lang="pl-PL" sz="9600" dirty="0" smtClean="0"/>
          </a:p>
          <a:p>
            <a:pPr>
              <a:buNone/>
            </a:pPr>
            <a:r>
              <a:rPr lang="pl-PL" sz="9600" dirty="0" smtClean="0"/>
              <a:t> </a:t>
            </a:r>
          </a:p>
          <a:p>
            <a:endParaRPr lang="pl-PL" sz="9600" dirty="0" smtClean="0"/>
          </a:p>
          <a:p>
            <a:pPr>
              <a:buNone/>
            </a:pPr>
            <a:endParaRPr lang="pl-PL" sz="9600" dirty="0" smtClean="0"/>
          </a:p>
          <a:p>
            <a:pPr>
              <a:buNone/>
            </a:pPr>
            <a:r>
              <a:rPr lang="pl-PL" sz="9600" dirty="0" smtClean="0"/>
              <a:t> </a:t>
            </a:r>
            <a:r>
              <a:rPr lang="pl-PL" sz="9600" dirty="0" err="1" smtClean="0"/>
              <a:t>Easter</a:t>
            </a:r>
            <a:r>
              <a:rPr lang="pl-PL" sz="9600" dirty="0" smtClean="0"/>
              <a:t> </a:t>
            </a:r>
            <a:r>
              <a:rPr lang="pl-PL" sz="9600" dirty="0" err="1" smtClean="0"/>
              <a:t>lamb</a:t>
            </a:r>
            <a:r>
              <a:rPr lang="pl-PL" sz="9600" dirty="0" smtClean="0"/>
              <a:t>                               </a:t>
            </a:r>
            <a:r>
              <a:rPr lang="pl-PL" sz="9600" dirty="0" err="1" smtClean="0"/>
              <a:t>Easter</a:t>
            </a:r>
            <a:r>
              <a:rPr lang="pl-PL" sz="9600" dirty="0" smtClean="0"/>
              <a:t> basket</a:t>
            </a:r>
          </a:p>
          <a:p>
            <a:endParaRPr lang="pl-PL" sz="9600" dirty="0"/>
          </a:p>
          <a:p>
            <a:endParaRPr lang="pl-PL" sz="9600" dirty="0" smtClean="0"/>
          </a:p>
          <a:p>
            <a:pPr>
              <a:buNone/>
            </a:pPr>
            <a:r>
              <a:rPr lang="pl-PL" sz="9600" dirty="0" smtClean="0"/>
              <a:t>      </a:t>
            </a:r>
          </a:p>
          <a:p>
            <a:pPr>
              <a:buNone/>
            </a:pPr>
            <a:r>
              <a:rPr lang="pl-PL" sz="9600" dirty="0" smtClean="0"/>
              <a:t> </a:t>
            </a:r>
            <a:r>
              <a:rPr lang="pl-PL" sz="9600" dirty="0" err="1" smtClean="0"/>
              <a:t>Chick</a:t>
            </a:r>
            <a:r>
              <a:rPr lang="pl-PL" sz="9600" dirty="0" smtClean="0"/>
              <a:t>                                           </a:t>
            </a:r>
            <a:r>
              <a:rPr lang="pl-PL" sz="9600" dirty="0" err="1" smtClean="0"/>
              <a:t>Catkins</a:t>
            </a:r>
            <a:endParaRPr lang="pl-PL" sz="9600" dirty="0" smtClean="0"/>
          </a:p>
          <a:p>
            <a:pPr>
              <a:buNone/>
            </a:pPr>
            <a:endParaRPr lang="pl-PL" sz="9600" dirty="0"/>
          </a:p>
          <a:p>
            <a:pPr>
              <a:buNone/>
            </a:pPr>
            <a:endParaRPr lang="pl-PL" sz="9600" dirty="0" smtClean="0"/>
          </a:p>
          <a:p>
            <a:pPr>
              <a:buNone/>
            </a:pPr>
            <a:r>
              <a:rPr lang="pl-PL" sz="9600" dirty="0" smtClean="0"/>
              <a:t>    </a:t>
            </a:r>
          </a:p>
          <a:p>
            <a:pPr>
              <a:buNone/>
            </a:pPr>
            <a:r>
              <a:rPr lang="pl-PL" sz="9600" dirty="0" smtClean="0"/>
              <a:t> Ribbon                                        </a:t>
            </a:r>
            <a:r>
              <a:rPr lang="pl-PL" sz="9600" dirty="0" err="1" smtClean="0"/>
              <a:t>Borscht</a:t>
            </a:r>
            <a:endParaRPr lang="pl-PL" sz="9600" dirty="0" smtClean="0"/>
          </a:p>
          <a:p>
            <a:endParaRPr lang="pl-PL" sz="9600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pPr>
              <a:buNone/>
            </a:pPr>
            <a:r>
              <a:rPr lang="pl-PL" dirty="0" smtClean="0"/>
              <a:t>                         </a:t>
            </a:r>
            <a:endParaRPr lang="en-GB" dirty="0"/>
          </a:p>
        </p:txBody>
      </p:sp>
      <p:pic>
        <p:nvPicPr>
          <p:cNvPr id="2050" name="Picture 2" descr="C:\Users\User\Downloads\MP900399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00174"/>
            <a:ext cx="1000132" cy="1250470"/>
          </a:xfrm>
          <a:prstGeom prst="rect">
            <a:avLst/>
          </a:prstGeom>
          <a:noFill/>
        </p:spPr>
      </p:pic>
      <p:pic>
        <p:nvPicPr>
          <p:cNvPr id="2051" name="Picture 3" descr="C:\Users\User\Downloads\MP900423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071942"/>
            <a:ext cx="928694" cy="1396450"/>
          </a:xfrm>
          <a:prstGeom prst="rect">
            <a:avLst/>
          </a:prstGeom>
          <a:noFill/>
        </p:spPr>
      </p:pic>
      <p:pic>
        <p:nvPicPr>
          <p:cNvPr id="2052" name="Picture 4" descr="C:\Users\User\AppData\Local\Temp\MC90043637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428736"/>
            <a:ext cx="1500186" cy="1500186"/>
          </a:xfrm>
          <a:prstGeom prst="rect">
            <a:avLst/>
          </a:prstGeom>
          <a:noFill/>
        </p:spPr>
      </p:pic>
      <p:pic>
        <p:nvPicPr>
          <p:cNvPr id="2053" name="Picture 5" descr="C:\Users\User\Downloads\MP9003995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928934"/>
            <a:ext cx="969454" cy="1453471"/>
          </a:xfrm>
          <a:prstGeom prst="rect">
            <a:avLst/>
          </a:prstGeom>
          <a:noFill/>
        </p:spPr>
      </p:pic>
      <p:pic>
        <p:nvPicPr>
          <p:cNvPr id="2054" name="Picture 6" descr="C:\Users\User\Downloads\MC900027470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4429132"/>
            <a:ext cx="1000131" cy="1443809"/>
          </a:xfrm>
          <a:prstGeom prst="rect">
            <a:avLst/>
          </a:prstGeom>
          <a:noFill/>
        </p:spPr>
      </p:pic>
      <p:pic>
        <p:nvPicPr>
          <p:cNvPr id="2055" name="Picture 7" descr="C:\Users\User\Downloads\MC900027880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2624644"/>
            <a:ext cx="1428760" cy="201269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7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770" decel="100000"/>
                                        <p:tgtEl>
                                          <p:spTgt spid="20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 smtClean="0"/>
              <a:t>Hiding</a:t>
            </a:r>
            <a:r>
              <a:rPr lang="pl-PL" b="1" dirty="0" smtClean="0"/>
              <a:t> </a:t>
            </a:r>
            <a:r>
              <a:rPr lang="pl-PL" b="1" dirty="0" err="1" smtClean="0"/>
              <a:t>Easter</a:t>
            </a:r>
            <a:r>
              <a:rPr lang="pl-PL" b="1" dirty="0" smtClean="0"/>
              <a:t> </a:t>
            </a:r>
            <a:r>
              <a:rPr lang="pl-PL" b="1" dirty="0" err="1" smtClean="0"/>
              <a:t>Eggs</a:t>
            </a:r>
            <a:r>
              <a:rPr lang="pl-PL" dirty="0" smtClean="0"/>
              <a:t/>
            </a:r>
            <a:br>
              <a:rPr lang="pl-PL" dirty="0" smtClean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Hello there! This time I'll suggest the places to hide Easter Eggs. I wrote here the simplest places to hide Easter Eggs because there is an infinity of places to hide them.</a:t>
            </a:r>
            <a:endParaRPr lang="pl-PL" sz="2400" dirty="0" smtClean="0"/>
          </a:p>
          <a:p>
            <a:pPr>
              <a:buNone/>
            </a:pPr>
            <a:r>
              <a:rPr lang="en-US" sz="2400" b="1" i="1" u="sng" dirty="0" smtClean="0"/>
              <a:t>Inside</a:t>
            </a:r>
            <a:endParaRPr lang="en-US" sz="2400" dirty="0" smtClean="0"/>
          </a:p>
          <a:p>
            <a:r>
              <a:rPr lang="en-US" sz="2400" b="1" dirty="0" err="1" smtClean="0"/>
              <a:t>Behide</a:t>
            </a:r>
            <a:r>
              <a:rPr lang="en-US" sz="2400" b="1" dirty="0" smtClean="0"/>
              <a:t> a small object (like a flowerpot, some decorations, etc.)</a:t>
            </a:r>
            <a:endParaRPr lang="en-US" sz="2400" dirty="0" smtClean="0"/>
          </a:p>
          <a:p>
            <a:r>
              <a:rPr lang="en-US" sz="2400" b="1" dirty="0" smtClean="0"/>
              <a:t>Under the bed/pillow</a:t>
            </a:r>
            <a:endParaRPr lang="en-US" sz="2400" dirty="0" smtClean="0"/>
          </a:p>
          <a:p>
            <a:r>
              <a:rPr lang="en-US" sz="2400" b="1" dirty="0" smtClean="0"/>
              <a:t>In the toilet paper</a:t>
            </a:r>
            <a:endParaRPr lang="en-US" sz="2400" dirty="0" smtClean="0"/>
          </a:p>
          <a:p>
            <a:r>
              <a:rPr lang="en-US" sz="2400" b="1" dirty="0" smtClean="0"/>
              <a:t>In the „sock” of the telephone</a:t>
            </a:r>
            <a:endParaRPr lang="en-US" sz="2400" dirty="0" smtClean="0"/>
          </a:p>
          <a:p>
            <a:r>
              <a:rPr lang="en-US" sz="2400" b="1" dirty="0" smtClean="0"/>
              <a:t>On the shelf</a:t>
            </a:r>
            <a:endParaRPr lang="en-US" sz="2400" dirty="0" smtClean="0"/>
          </a:p>
          <a:p>
            <a:r>
              <a:rPr lang="en-US" sz="2400" b="1" dirty="0" smtClean="0"/>
              <a:t>Between bookshelves/chests of drawers</a:t>
            </a:r>
            <a:endParaRPr lang="en-US" sz="2400" dirty="0" smtClean="0"/>
          </a:p>
          <a:p>
            <a:r>
              <a:rPr lang="en-US" sz="2400" b="1" dirty="0" smtClean="0"/>
              <a:t>In the mug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8147" cy="712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 smtClean="0"/>
              <a:t>Hiding</a:t>
            </a:r>
            <a:r>
              <a:rPr lang="pl-PL" b="1" dirty="0" smtClean="0"/>
              <a:t> </a:t>
            </a:r>
            <a:r>
              <a:rPr lang="pl-PL" b="1" dirty="0" err="1" smtClean="0"/>
              <a:t>Easter</a:t>
            </a:r>
            <a:r>
              <a:rPr lang="pl-PL" b="1" dirty="0" smtClean="0"/>
              <a:t> </a:t>
            </a:r>
            <a:r>
              <a:rPr lang="pl-PL" b="1" dirty="0" err="1" smtClean="0"/>
              <a:t>Eggs</a:t>
            </a:r>
            <a:r>
              <a:rPr lang="pl-PL" dirty="0" smtClean="0"/>
              <a:t/>
            </a:r>
            <a:br>
              <a:rPr lang="pl-PL" dirty="0" smtClean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u="sng" dirty="0" smtClean="0"/>
              <a:t>Outside</a:t>
            </a:r>
            <a:endParaRPr lang="en-US" dirty="0" smtClean="0"/>
          </a:p>
          <a:p>
            <a:r>
              <a:rPr lang="en-US" b="1" dirty="0" smtClean="0"/>
              <a:t>In the hollow of the tree</a:t>
            </a:r>
            <a:endParaRPr lang="en-US" dirty="0" smtClean="0"/>
          </a:p>
          <a:p>
            <a:r>
              <a:rPr lang="en-US" b="1" dirty="0" smtClean="0"/>
              <a:t>Dug under the ground (mark this place)</a:t>
            </a:r>
            <a:endParaRPr lang="en-US" dirty="0" smtClean="0"/>
          </a:p>
          <a:p>
            <a:r>
              <a:rPr lang="en-US" b="1" dirty="0" smtClean="0"/>
              <a:t>Hidden in the tall grass</a:t>
            </a:r>
            <a:endParaRPr lang="en-US" dirty="0" smtClean="0"/>
          </a:p>
          <a:p>
            <a:r>
              <a:rPr lang="en-US" b="1" dirty="0" smtClean="0"/>
              <a:t>In the bucket</a:t>
            </a:r>
            <a:endParaRPr lang="en-US" dirty="0" smtClean="0"/>
          </a:p>
          <a:p>
            <a:r>
              <a:rPr lang="en-US" b="1" dirty="0" smtClean="0"/>
              <a:t>Behind the plants (like tomatoes)</a:t>
            </a:r>
            <a:endParaRPr lang="en-US" dirty="0" smtClean="0"/>
          </a:p>
          <a:p>
            <a:r>
              <a:rPr lang="en-US" b="1" dirty="0" smtClean="0"/>
              <a:t>Under the twigs</a:t>
            </a:r>
            <a:endParaRPr lang="en-US" dirty="0" smtClean="0"/>
          </a:p>
          <a:p>
            <a:r>
              <a:rPr lang="en-US" b="1" dirty="0" smtClean="0"/>
              <a:t>Behind the flowers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7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393</Words>
  <Application>Microsoft Office PowerPoint</Application>
  <PresentationFormat>Pokaz na ekranie (4:3)</PresentationFormat>
  <Paragraphs>92</Paragraphs>
  <Slides>15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Slajd 1</vt:lpstr>
      <vt:lpstr>Easter-what is it ?</vt:lpstr>
      <vt:lpstr>Slajd 3</vt:lpstr>
      <vt:lpstr>Slajd 4</vt:lpstr>
      <vt:lpstr>Easter traditions</vt:lpstr>
      <vt:lpstr>Easter symbols</vt:lpstr>
      <vt:lpstr>Hiding Easter Eggs </vt:lpstr>
      <vt:lpstr>Slajd 8</vt:lpstr>
      <vt:lpstr>Hiding Easter Eggs </vt:lpstr>
      <vt:lpstr>Slajd 10</vt:lpstr>
      <vt:lpstr>Slajd 11</vt:lpstr>
      <vt:lpstr>Hiding Easter Eggs </vt:lpstr>
      <vt:lpstr>   Outside   </vt:lpstr>
      <vt:lpstr>Slajd 14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czytelnik0002</cp:lastModifiedBy>
  <cp:revision>39</cp:revision>
  <dcterms:created xsi:type="dcterms:W3CDTF">2013-03-06T16:05:00Z</dcterms:created>
  <dcterms:modified xsi:type="dcterms:W3CDTF">2013-03-27T10:44:26Z</dcterms:modified>
</cp:coreProperties>
</file>