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3001-43FE-4E25-ACC7-F4195D7604E0}" type="datetimeFigureOut">
              <a:rPr lang="pl-PL" smtClean="0"/>
              <a:pPr/>
              <a:t>2012-12-20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E5868-56F5-46DC-A71D-F8289F29353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5387975"/>
            <a:ext cx="5786446" cy="1470025"/>
          </a:xfrm>
        </p:spPr>
        <p:txBody>
          <a:bodyPr/>
          <a:lstStyle/>
          <a:p>
            <a:pPr algn="l"/>
            <a:r>
              <a:rPr lang="pl-PL" dirty="0" err="1" smtClean="0">
                <a:solidFill>
                  <a:srgbClr val="00B0F0"/>
                </a:solidFill>
              </a:rPr>
              <a:t>English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Christmas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r>
              <a:rPr lang="pl-PL" dirty="0" err="1" smtClean="0">
                <a:solidFill>
                  <a:srgbClr val="00B0F0"/>
                </a:solidFill>
              </a:rPr>
              <a:t>words</a:t>
            </a:r>
            <a:r>
              <a:rPr lang="pl-PL" dirty="0" smtClean="0">
                <a:solidFill>
                  <a:srgbClr val="00B0F0"/>
                </a:solidFill>
              </a:rPr>
              <a:t> </a:t>
            </a:r>
            <a:endParaRPr lang="pl-PL" dirty="0">
              <a:solidFill>
                <a:srgbClr val="00B0F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3643306" y="642918"/>
            <a:ext cx="5129226" cy="504844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0" y="3714752"/>
            <a:ext cx="87763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Merry</a:t>
            </a:r>
            <a:r>
              <a:rPr lang="pl-PL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pl-PL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Christmas</a:t>
            </a:r>
            <a:endParaRPr lang="pl-PL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Relaxed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pPr algn="just"/>
            <a:r>
              <a:rPr lang="pl-PL" dirty="0" err="1" smtClean="0">
                <a:solidFill>
                  <a:srgbClr val="FF0000"/>
                </a:solidFill>
              </a:rPr>
              <a:t>The</a:t>
            </a:r>
            <a:r>
              <a:rPr lang="pl-PL" dirty="0" smtClean="0">
                <a:solidFill>
                  <a:srgbClr val="FF0000"/>
                </a:solidFill>
              </a:rPr>
              <a:t> most popular </a:t>
            </a:r>
            <a:r>
              <a:rPr lang="pl-PL" dirty="0" err="1" smtClean="0">
                <a:solidFill>
                  <a:srgbClr val="FF0000"/>
                </a:solidFill>
              </a:rPr>
              <a:t>Christmas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err="1" smtClean="0">
                <a:solidFill>
                  <a:srgbClr val="FF0000"/>
                </a:solidFill>
              </a:rPr>
              <a:t>words</a:t>
            </a:r>
            <a:endParaRPr lang="pl-PL" dirty="0">
              <a:solidFill>
                <a:srgbClr val="FF0000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English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words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Polish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words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angel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anioł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snowman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bałwan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North  Pole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biegun północny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glass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ball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bombka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Christmas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tree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choinka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Christmas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holiday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ferie  świąteczne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 of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Bethlehem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gwiazda betlejemska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turkey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indyk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mistletoe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jemioła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carp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karp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carol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kolęda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snowball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kula śnieżna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snowflake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płatek</a:t>
                      </a:r>
                      <a:r>
                        <a:rPr lang="pl-PL" baseline="0" dirty="0" smtClean="0"/>
                        <a:t> śniegu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r>
              <a:rPr lang="pl-PL" dirty="0"/>
              <a:t>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8575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wreath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stroik świąteczny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Father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Święty Mikołaj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Wigilia Bożego Narodzenia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Christmas-Eve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candle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świeca wigilijna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pudding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specjalne ciasto na Boże Narodzenie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sleigh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sanie, sanki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Christmas</a:t>
                      </a:r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presents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prezenty świąteczne</a:t>
                      </a:r>
                      <a:endParaRPr lang="pl-PL" dirty="0"/>
                    </a:p>
                  </a:txBody>
                  <a:tcPr>
                    <a:cell3D prstMaterial="dkEdge">
                      <a:bevel w="77470" h="12700" prst="softRound"/>
                      <a:lightRig rig="flood" dir="t"/>
                    </a:cell3D>
                  </a:tcPr>
                </a:tc>
              </a:tr>
            </a:tbl>
          </a:graphicData>
        </a:graphic>
      </p:graphicFrame>
      <p:pic>
        <p:nvPicPr>
          <p:cNvPr id="1026" name="Picture 2" descr="http://czasnawnetrze.pl/i/dz04MDAmaD04MDA=/e94bc64f/16474-f_bombka_z_zimowym_pejzazem_folkstar.jpg"/>
          <p:cNvPicPr>
            <a:picLocks noChangeAspect="1" noChangeArrowheads="1"/>
          </p:cNvPicPr>
          <p:nvPr/>
        </p:nvPicPr>
        <p:blipFill>
          <a:blip r:embed="rId2"/>
          <a:srcRect l="7895" r="10526"/>
          <a:stretch>
            <a:fillRect/>
          </a:stretch>
        </p:blipFill>
        <p:spPr bwMode="auto">
          <a:xfrm>
            <a:off x="6286512" y="3429000"/>
            <a:ext cx="2214578" cy="27146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28" name="Picture 4" descr="http://www.mamalandia.pl/wp-content/uploads/2011/12/choinka-grafik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876"/>
            <a:ext cx="2600325" cy="265747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30" name="Picture 6" descr="http://1.bp.blogspot.com/-Rdah_26LPJ4/UKK6J2uKBNI/AAAAAAAADxA/CD4K6kS71pI/s1600/mikolaj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571876"/>
            <a:ext cx="1890640" cy="27146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0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10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Monotype Corsiva" pitchFamily="66" charset="0"/>
              </a:rPr>
              <a:t>The</a:t>
            </a:r>
            <a:r>
              <a:rPr lang="pl-PL" dirty="0" smtClean="0">
                <a:latin typeface="Monotype Corsiva" pitchFamily="66" charset="0"/>
              </a:rPr>
              <a:t> </a:t>
            </a:r>
            <a:r>
              <a:rPr lang="pl-PL" dirty="0" err="1" smtClean="0">
                <a:latin typeface="Monotype Corsiva" pitchFamily="66" charset="0"/>
              </a:rPr>
              <a:t>End</a:t>
            </a:r>
            <a:endParaRPr lang="pl-PL" dirty="0">
              <a:latin typeface="Monotype Corsiva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>
                <a:latin typeface="Vrinda" pitchFamily="2" charset="0"/>
                <a:cs typeface="Vrinda" pitchFamily="2" charset="0"/>
              </a:rPr>
              <a:t>Prepared</a:t>
            </a:r>
            <a:r>
              <a:rPr lang="pl-PL" dirty="0" smtClean="0">
                <a:latin typeface="Vrinda" pitchFamily="2" charset="0"/>
                <a:cs typeface="Vrinda" pitchFamily="2" charset="0"/>
              </a:rPr>
              <a:t> </a:t>
            </a:r>
            <a:r>
              <a:rPr lang="pl-PL" smtClean="0">
                <a:latin typeface="Vrinda" pitchFamily="2" charset="0"/>
                <a:cs typeface="Vrinda" pitchFamily="2" charset="0"/>
              </a:rPr>
              <a:t>by: Kacper </a:t>
            </a:r>
            <a:r>
              <a:rPr lang="pl-PL" dirty="0" err="1" smtClean="0">
                <a:latin typeface="Vrinda" pitchFamily="2" charset="0"/>
                <a:cs typeface="Vrinda" pitchFamily="2" charset="0"/>
              </a:rPr>
              <a:t>Kopycki</a:t>
            </a:r>
            <a:endParaRPr lang="pl-PL" dirty="0">
              <a:latin typeface="Vrinda" pitchFamily="2" charset="0"/>
              <a:cs typeface="Vrinda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92</Words>
  <Application>Microsoft Office PowerPoint</Application>
  <PresentationFormat>Pokaz na ekranie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English Christmas words </vt:lpstr>
      <vt:lpstr>The most popular Christmas words</vt:lpstr>
      <vt:lpstr> 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User</cp:lastModifiedBy>
  <cp:revision>13</cp:revision>
  <dcterms:created xsi:type="dcterms:W3CDTF">2012-12-04T17:09:15Z</dcterms:created>
  <dcterms:modified xsi:type="dcterms:W3CDTF">2012-12-20T15:01:03Z</dcterms:modified>
</cp:coreProperties>
</file>