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6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BB0E-358F-495F-BE32-4E416AED700E}" type="datetimeFigureOut">
              <a:rPr lang="pl-PL" smtClean="0"/>
              <a:pPr/>
              <a:t>2013-04-17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A6AC5-DD9C-4C8D-AD9E-F749512CAA4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2000"/>
            <a:lum/>
          </a:blip>
          <a:srcRect/>
          <a:stretch>
            <a:fillRect l="11000" t="-3000" r="12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oscikon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77250">
            <a:off x="7208708" y="787532"/>
            <a:ext cx="1691474" cy="1849128"/>
          </a:xfrm>
          <a:prstGeom prst="rect">
            <a:avLst/>
          </a:prstGeom>
          <a:gradFill rotWithShape="1">
            <a:gsLst>
              <a:gs pos="0">
                <a:srgbClr val="622423">
                  <a:alpha val="50000"/>
                </a:srgbClr>
              </a:gs>
              <a:gs pos="100000">
                <a:srgbClr val="62242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29" name="Picture 5" descr="logo_l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0647"/>
            <a:ext cx="1043608" cy="1327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30" name="Picture 6" descr="walter-4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020731">
            <a:off x="603009" y="1945604"/>
            <a:ext cx="1823423" cy="168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4" name="Prostokąt 3"/>
          <p:cNvSpPr/>
          <p:nvPr/>
        </p:nvSpPr>
        <p:spPr>
          <a:xfrm>
            <a:off x="827584" y="692696"/>
            <a:ext cx="734481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II</a:t>
            </a:r>
            <a:r>
              <a:rPr lang="pl-PL" sz="44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l-PL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Powiatowy</a:t>
            </a:r>
            <a:r>
              <a:rPr lang="pl-PL" sz="44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Turniej Strzelecki </a:t>
            </a:r>
            <a:r>
              <a:rPr lang="pl-PL" sz="4400" dirty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 Puchar Dyrektora Gimnazjum nr 3 </a:t>
            </a:r>
            <a:endParaRPr lang="pl-PL" sz="4400" dirty="0" smtClean="0">
              <a:solidFill>
                <a:srgbClr val="7030A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pl-PL" sz="44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	w </a:t>
            </a:r>
            <a:r>
              <a:rPr lang="pl-PL" sz="4400" dirty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Pabianicach</a:t>
            </a:r>
            <a:endParaRPr lang="pl-PL" sz="4400" dirty="0">
              <a:solidFill>
                <a:srgbClr val="7030A0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275856" y="6093296"/>
            <a:ext cx="2094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</a:rPr>
              <a:t>4. 04. 2013 r.</a:t>
            </a:r>
            <a:endParaRPr lang="pl-PL" sz="2800" b="1" dirty="0">
              <a:solidFill>
                <a:srgbClr val="C00000"/>
              </a:solidFill>
            </a:endParaRPr>
          </a:p>
        </p:txBody>
      </p:sp>
      <p:pic>
        <p:nvPicPr>
          <p:cNvPr id="7" name="Obraz 6" descr="Copy of logo khak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4365104"/>
            <a:ext cx="1368152" cy="1259632"/>
          </a:xfrm>
          <a:prstGeom prst="rect">
            <a:avLst/>
          </a:prstGeom>
        </p:spPr>
      </p:pic>
      <p:pic>
        <p:nvPicPr>
          <p:cNvPr id="8" name="Obraz 7" descr="morowo kopi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5733256"/>
            <a:ext cx="1872208" cy="851855"/>
          </a:xfrm>
          <a:prstGeom prst="rect">
            <a:avLst/>
          </a:prstGeom>
        </p:spPr>
      </p:pic>
      <p:pic>
        <p:nvPicPr>
          <p:cNvPr id="9" name="Obraz 8" descr="hagjo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3717032"/>
            <a:ext cx="3456384" cy="2808312"/>
          </a:xfrm>
          <a:prstGeom prst="rect">
            <a:avLst/>
          </a:prstGeom>
        </p:spPr>
      </p:pic>
      <p:pic>
        <p:nvPicPr>
          <p:cNvPr id="11" name="Obraz 10" descr="l_lod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1720" y="5373216"/>
            <a:ext cx="2016224" cy="504056"/>
          </a:xfrm>
          <a:prstGeom prst="rect">
            <a:avLst/>
          </a:prstGeom>
        </p:spPr>
      </p:pic>
      <p:pic>
        <p:nvPicPr>
          <p:cNvPr id="6146" name="Picture 2" descr="Instytut Europejski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4437112"/>
            <a:ext cx="2200275" cy="8572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411760" y="62068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KLASYFIKACJA ZESPOŁOWA</a:t>
            </a:r>
            <a:endParaRPr 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63688" y="2060848"/>
            <a:ext cx="640871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pl-PL" dirty="0" smtClean="0"/>
              <a:t>	        </a:t>
            </a:r>
            <a:r>
              <a:rPr lang="pl-PL" sz="3200" b="1" dirty="0" smtClean="0"/>
              <a:t>Szkoły podstawowe: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 smtClean="0"/>
          </a:p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Szkoła Podstawowa nr 14 w Pabianicach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Szkoła Podstawowa w Petrykozach</a:t>
            </a:r>
            <a:endParaRPr lang="pl-PL" sz="2400" dirty="0"/>
          </a:p>
        </p:txBody>
      </p:sp>
      <p:pic>
        <p:nvPicPr>
          <p:cNvPr id="7" name="Obraz 6" descr="hagj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717032"/>
            <a:ext cx="3456384" cy="2808312"/>
          </a:xfrm>
          <a:prstGeom prst="rect">
            <a:avLst/>
          </a:prstGeom>
        </p:spPr>
      </p:pic>
      <p:pic>
        <p:nvPicPr>
          <p:cNvPr id="8" name="Obraz 7" descr="Copy of logo kha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581128"/>
            <a:ext cx="1008112" cy="1043608"/>
          </a:xfrm>
          <a:prstGeom prst="rect">
            <a:avLst/>
          </a:prstGeom>
        </p:spPr>
      </p:pic>
      <p:pic>
        <p:nvPicPr>
          <p:cNvPr id="9" name="Obraz 8" descr="morowo kop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5733256"/>
            <a:ext cx="1512168" cy="688037"/>
          </a:xfrm>
          <a:prstGeom prst="rect">
            <a:avLst/>
          </a:prstGeom>
        </p:spPr>
      </p:pic>
      <p:pic>
        <p:nvPicPr>
          <p:cNvPr id="10" name="Obraz 9" descr="l_lod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5301208"/>
            <a:ext cx="1872208" cy="468052"/>
          </a:xfrm>
          <a:prstGeom prst="rect">
            <a:avLst/>
          </a:prstGeom>
        </p:spPr>
      </p:pic>
      <p:pic>
        <p:nvPicPr>
          <p:cNvPr id="5122" name="Picture 2" descr="Instytut Europejsk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4365104"/>
            <a:ext cx="2200275" cy="857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339752" y="1412777"/>
            <a:ext cx="54726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sz="2000" dirty="0" smtClean="0"/>
          </a:p>
          <a:p>
            <a:pPr lvl="0"/>
            <a:endParaRPr lang="pl-PL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pl-PL" sz="2000" dirty="0" smtClean="0"/>
              <a:t>Gimnazjum nr 3 w Pabianicach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dirty="0" smtClean="0"/>
              <a:t>Gimnazjum w Dobroniu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dirty="0" smtClean="0"/>
              <a:t>Gimnazjum św. Wincentego a’ Paulo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dirty="0" smtClean="0"/>
              <a:t>Gimnazjum nr 1 w Pabianicach </a:t>
            </a:r>
            <a:endParaRPr lang="pl-PL" sz="20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764704"/>
            <a:ext cx="7704856" cy="93610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Gimnazjum</a:t>
            </a:r>
            <a:r>
              <a:rPr lang="pl-PL" sz="3200" b="1" dirty="0" smtClean="0">
                <a:latin typeface="+mn-lt"/>
              </a:rPr>
              <a:t>:</a:t>
            </a:r>
            <a:endParaRPr lang="pl-PL" sz="3200" b="1" dirty="0">
              <a:latin typeface="+mn-lt"/>
            </a:endParaRPr>
          </a:p>
        </p:txBody>
      </p:sp>
      <p:pic>
        <p:nvPicPr>
          <p:cNvPr id="5" name="Obraz 4" descr="hagj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717032"/>
            <a:ext cx="3456384" cy="2808312"/>
          </a:xfrm>
          <a:prstGeom prst="rect">
            <a:avLst/>
          </a:prstGeom>
        </p:spPr>
      </p:pic>
      <p:pic>
        <p:nvPicPr>
          <p:cNvPr id="6" name="Obraz 5" descr="Copy of logo kha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581128"/>
            <a:ext cx="1080120" cy="1043608"/>
          </a:xfrm>
          <a:prstGeom prst="rect">
            <a:avLst/>
          </a:prstGeom>
        </p:spPr>
      </p:pic>
      <p:pic>
        <p:nvPicPr>
          <p:cNvPr id="7" name="Obraz 6" descr="morowo kop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5733256"/>
            <a:ext cx="1512168" cy="688037"/>
          </a:xfrm>
          <a:prstGeom prst="rect">
            <a:avLst/>
          </a:prstGeom>
        </p:spPr>
      </p:pic>
      <p:pic>
        <p:nvPicPr>
          <p:cNvPr id="8" name="Obraz 7" descr="l_lod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5157192"/>
            <a:ext cx="2016224" cy="504056"/>
          </a:xfrm>
          <a:prstGeom prst="rect">
            <a:avLst/>
          </a:prstGeom>
        </p:spPr>
      </p:pic>
      <p:pic>
        <p:nvPicPr>
          <p:cNvPr id="4098" name="Picture 2" descr="Instytut Europejsk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4293097"/>
            <a:ext cx="1848203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11560" y="198884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Zespół Szkół Centrum Kształcenia Rolniczego w Widzewie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Zespół Szkół nr 1 w Pabianicach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Zespół Szkół nr 2 w Pabianicach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400" dirty="0" smtClean="0"/>
              <a:t>Liceum Ogólnokształcące w Dobroniu </a:t>
            </a:r>
            <a:endParaRPr lang="pl-PL" sz="24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Szkoły </a:t>
            </a:r>
            <a:r>
              <a:rPr lang="pl-PL" sz="3200" b="1" dirty="0" err="1" smtClean="0"/>
              <a:t>ponadgimnazjalne</a:t>
            </a:r>
            <a:r>
              <a:rPr lang="pl-PL" sz="3200" b="1" dirty="0" smtClean="0"/>
              <a:t>:</a:t>
            </a:r>
            <a:endParaRPr lang="pl-PL" sz="3200" b="1" dirty="0"/>
          </a:p>
        </p:txBody>
      </p:sp>
      <p:pic>
        <p:nvPicPr>
          <p:cNvPr id="6" name="Obraz 5" descr="hagj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717032"/>
            <a:ext cx="3456384" cy="2808312"/>
          </a:xfrm>
          <a:prstGeom prst="rect">
            <a:avLst/>
          </a:prstGeom>
        </p:spPr>
      </p:pic>
      <p:pic>
        <p:nvPicPr>
          <p:cNvPr id="7" name="Obraz 6" descr="Copy of logo kha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437112"/>
            <a:ext cx="1368152" cy="1259632"/>
          </a:xfrm>
          <a:prstGeom prst="rect">
            <a:avLst/>
          </a:prstGeom>
        </p:spPr>
      </p:pic>
      <p:pic>
        <p:nvPicPr>
          <p:cNvPr id="8" name="Obraz 7" descr="morowo kop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5733257"/>
            <a:ext cx="1656184" cy="753564"/>
          </a:xfrm>
          <a:prstGeom prst="rect">
            <a:avLst/>
          </a:prstGeom>
        </p:spPr>
      </p:pic>
      <p:pic>
        <p:nvPicPr>
          <p:cNvPr id="9" name="Obraz 8" descr="l_lod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5157192"/>
            <a:ext cx="2016224" cy="504056"/>
          </a:xfrm>
          <a:prstGeom prst="rect">
            <a:avLst/>
          </a:prstGeom>
        </p:spPr>
      </p:pic>
      <p:pic>
        <p:nvPicPr>
          <p:cNvPr id="3074" name="Picture 2" descr="Instytut Europejsk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4365105"/>
            <a:ext cx="1848203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31405" y="548680"/>
            <a:ext cx="9123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>
                <a:solidFill>
                  <a:srgbClr val="C00000"/>
                </a:solidFill>
              </a:rPr>
              <a:t>Najlepsi indywidualnie w poszczególnych kategoriach: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39552" y="1582341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pl-PL" sz="2400" b="1" dirty="0" smtClean="0"/>
              <a:t>   Plucińska Karolina (SP14)</a:t>
            </a:r>
          </a:p>
          <a:p>
            <a:pPr lvl="0">
              <a:buFont typeface="Arial" pitchFamily="34" charset="0"/>
              <a:buChar char="•"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     Raczyński Mikołaj (Gimnazjum w Dobroniu) </a:t>
            </a:r>
          </a:p>
          <a:p>
            <a:pPr lvl="0">
              <a:buFont typeface="Arial" pitchFamily="34" charset="0"/>
              <a:buChar char="•"/>
            </a:pPr>
            <a:r>
              <a:rPr lang="pl-PL" sz="2400" b="1" dirty="0" smtClean="0"/>
              <a:t>      Widz Agnieszka (Gim nr 3) – </a:t>
            </a:r>
            <a:r>
              <a:rPr lang="pl-PL" sz="2400" dirty="0" smtClean="0"/>
              <a:t>Ppn10		</a:t>
            </a:r>
          </a:p>
          <a:p>
            <a:pPr lvl="0">
              <a:buFont typeface="Arial" pitchFamily="34" charset="0"/>
              <a:buChar char="•"/>
            </a:pPr>
            <a:r>
              <a:rPr lang="pl-PL" sz="2400" dirty="0" smtClean="0"/>
              <a:t>     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b="1" dirty="0" err="1" smtClean="0">
                <a:solidFill>
                  <a:schemeClr val="accent1">
                    <a:lumMod val="75000"/>
                  </a:schemeClr>
                </a:solidFill>
              </a:rPr>
              <a:t>Wartalski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Jakub (Z.S.C.K.R. w Widzewie)</a:t>
            </a:r>
          </a:p>
          <a:p>
            <a:pPr>
              <a:buFont typeface="Arial" pitchFamily="34" charset="0"/>
              <a:buChar char="•"/>
            </a:pPr>
            <a:r>
              <a:rPr lang="pl-PL" sz="2400" b="1" dirty="0" smtClean="0"/>
              <a:t>      Świątek Dawid (ZS nr 1) - </a:t>
            </a:r>
            <a:r>
              <a:rPr lang="pl-PL" sz="2400" dirty="0" smtClean="0"/>
              <a:t>Ppn10		</a:t>
            </a:r>
            <a:r>
              <a:rPr lang="pl-PL" dirty="0" smtClean="0"/>
              <a:t>	</a:t>
            </a:r>
            <a:endParaRPr lang="pl-PL" dirty="0"/>
          </a:p>
        </p:txBody>
      </p:sp>
      <p:pic>
        <p:nvPicPr>
          <p:cNvPr id="6" name="Obraz 5" descr="hagj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717032"/>
            <a:ext cx="3816424" cy="2088232"/>
          </a:xfrm>
          <a:prstGeom prst="rect">
            <a:avLst/>
          </a:prstGeom>
        </p:spPr>
      </p:pic>
      <p:pic>
        <p:nvPicPr>
          <p:cNvPr id="7" name="Obraz 6" descr="Copy of logo kha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429000"/>
            <a:ext cx="2520280" cy="2232248"/>
          </a:xfrm>
          <a:prstGeom prst="rect">
            <a:avLst/>
          </a:prstGeom>
        </p:spPr>
      </p:pic>
      <p:pic>
        <p:nvPicPr>
          <p:cNvPr id="8" name="Obraz 7" descr="l_lo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309320"/>
            <a:ext cx="1656184" cy="360040"/>
          </a:xfrm>
          <a:prstGeom prst="rect">
            <a:avLst/>
          </a:prstGeom>
        </p:spPr>
      </p:pic>
      <p:pic>
        <p:nvPicPr>
          <p:cNvPr id="2050" name="Picture 2" descr="Instytut Europejsk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415100"/>
            <a:ext cx="1800200" cy="701377"/>
          </a:xfrm>
          <a:prstGeom prst="rect">
            <a:avLst/>
          </a:prstGeom>
          <a:noFill/>
        </p:spPr>
      </p:pic>
      <p:pic>
        <p:nvPicPr>
          <p:cNvPr id="9" name="Obraz 8" descr="morowo kopi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5373216"/>
            <a:ext cx="2664296" cy="1208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hagj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5184576" cy="2808312"/>
          </a:xfrm>
          <a:prstGeom prst="rect">
            <a:avLst/>
          </a:prstGeom>
        </p:spPr>
      </p:pic>
      <p:pic>
        <p:nvPicPr>
          <p:cNvPr id="4" name="Obraz 3" descr="Copy of logo kha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140968"/>
            <a:ext cx="2138197" cy="2016224"/>
          </a:xfrm>
          <a:prstGeom prst="rect">
            <a:avLst/>
          </a:prstGeom>
        </p:spPr>
      </p:pic>
      <p:pic>
        <p:nvPicPr>
          <p:cNvPr id="5" name="Obraz 4" descr="morowo kop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5229200"/>
            <a:ext cx="1872208" cy="851855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Sponsorzy nagród</a:t>
            </a:r>
            <a:endParaRPr lang="pl-PL" dirty="0"/>
          </a:p>
        </p:txBody>
      </p:sp>
      <p:pic>
        <p:nvPicPr>
          <p:cNvPr id="7" name="Obraz 6" descr="l_lod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5229200"/>
            <a:ext cx="2592288" cy="792088"/>
          </a:xfrm>
          <a:prstGeom prst="rect">
            <a:avLst/>
          </a:prstGeom>
        </p:spPr>
      </p:pic>
      <p:pic>
        <p:nvPicPr>
          <p:cNvPr id="1026" name="Picture 2" descr="Instytut Europejsk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149080"/>
            <a:ext cx="2808312" cy="857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100</Words>
  <Application>Microsoft Office PowerPoint</Application>
  <PresentationFormat>Pokaz na ekranie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Gimnazjum:</vt:lpstr>
      <vt:lpstr>Szkoły ponadgimnazjalne:</vt:lpstr>
      <vt:lpstr>Slajd 5</vt:lpstr>
      <vt:lpstr>Sponsorzy nagród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Pasiński</dc:creator>
  <cp:lastModifiedBy>Andrzej Pasiński</cp:lastModifiedBy>
  <cp:revision>29</cp:revision>
  <dcterms:created xsi:type="dcterms:W3CDTF">2012-04-15T18:10:27Z</dcterms:created>
  <dcterms:modified xsi:type="dcterms:W3CDTF">2013-04-17T16:47:35Z</dcterms:modified>
</cp:coreProperties>
</file>